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0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21D15-243E-4868-AECA-43A5B5AE6D51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CAF00-EB1A-4F1E-89AD-696B12E87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imgres?imgurl=http://questgarden.com/84/00/8/090625064040/images/titlepage.jpg&amp;imgrefurl=http://questgarden.com/84/00/8/090625064040/index.htm&amp;usg=__-axvf77w2NMvTs_4-DmJt3COUb8=&amp;h=450&amp;w=396&amp;sz=42&amp;hl=en&amp;start=6&amp;zoom=1&amp;um=1&amp;itbs=1&amp;tbnid=gP50UoUczB28rM:&amp;tbnh=127&amp;tbnw=112&amp;prev=/images?q=The+Lewis+and+Clark+expedition&amp;um=1&amp;hl=en&amp;safe=active&amp;sa=G&amp;rls=com.microsoft:en-US&amp;rlz=1I7DELA_en&amp;tbs=isch:1&amp;ei=pfFKTaOlOYKr8AbQuLCwD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imgres?imgurl=http://www.crossed-flag-pins.com/Friendship-Pins/France/Flag-Pins-France-Great-Britain.jpg&amp;imgrefurl=http://www.crossed-flag-pins.com/Friendship-Pins/France/Flag-Pins-France-Great-Britain.html&amp;usg=__maq-3oBjlgpVd4rg5Oa5Rt6w9OM=&amp;h=320&amp;w=400&amp;sz=74&amp;hl=en&amp;start=1&amp;zoom=1&amp;um=1&amp;itbs=1&amp;tbnid=JzYNyevrEUzRWM:&amp;tbnh=99&amp;tbnw=124&amp;prev=/images?q=France+and+Britain&amp;um=1&amp;hl=en&amp;safe=active&amp;rls=com.microsoft:en-US&amp;rlz=1I7DELA_en&amp;tbs=isch:1&amp;ei=I_FKTcT4C8L58Abjk8idD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Thomas Jefferson</a:t>
            </a:r>
            <a:br>
              <a:rPr lang="en-US" dirty="0" smtClean="0"/>
            </a:br>
            <a:r>
              <a:rPr lang="en-US" dirty="0" smtClean="0"/>
              <a:t>(Challenges Through his Presidency)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5410200"/>
            <a:ext cx="4114800" cy="609600"/>
          </a:xfrm>
        </p:spPr>
        <p:txBody>
          <a:bodyPr/>
          <a:lstStyle/>
          <a:p>
            <a:r>
              <a:rPr lang="en-US" dirty="0" smtClean="0"/>
              <a:t>By : Maricruz Ramirez</a:t>
            </a:r>
          </a:p>
          <a:p>
            <a:endParaRPr lang="en-US" dirty="0"/>
          </a:p>
        </p:txBody>
      </p:sp>
      <p:pic>
        <p:nvPicPr>
          <p:cNvPr id="4" name="Picture 2" descr="http://1.bp.blogspot.com/_jksu5DxMK60/S6LkoRKPt3I/AAAAAAAAArA/MAIC0vkTBTM/s400/Thomas+Jefferson+mont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0"/>
            <a:ext cx="28003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Barbary Pirates </a:t>
            </a:r>
            <a:endParaRPr lang="en-US" dirty="0"/>
          </a:p>
        </p:txBody>
      </p:sp>
      <p:pic>
        <p:nvPicPr>
          <p:cNvPr id="5" name="Content Placeholder 4" descr="Picture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143000"/>
            <a:ext cx="7207478" cy="547153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Louisiana Purchase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Content Placeholder 5" descr="imag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752600"/>
            <a:ext cx="6756400" cy="4267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24400"/>
            <a:ext cx="8229600" cy="1143000"/>
          </a:xfrm>
        </p:spPr>
        <p:txBody>
          <a:bodyPr/>
          <a:lstStyle/>
          <a:p>
            <a:r>
              <a:rPr lang="en-US" dirty="0" smtClean="0"/>
              <a:t>The Lewis and Clark expedition </a:t>
            </a:r>
            <a:endParaRPr lang="en-US" dirty="0"/>
          </a:p>
        </p:txBody>
      </p:sp>
      <p:pic>
        <p:nvPicPr>
          <p:cNvPr id="5" name="Picture 2" descr="http://t0.gstatic.com/images?q=tbn:ANd9GcTV69sV0VHyxDRy758ZUS9oz2dQ-ICeH6Fy67IDfcFvpRo96p5j_nbuw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28600"/>
            <a:ext cx="3429000" cy="3888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incyevolution.org/vertpaleo/Images/13-lewis-and-clark-map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73" y="533400"/>
            <a:ext cx="9146673" cy="5213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Tension between France and Britain </a:t>
            </a:r>
            <a:endParaRPr lang="en-US" dirty="0"/>
          </a:p>
        </p:txBody>
      </p:sp>
      <p:pic>
        <p:nvPicPr>
          <p:cNvPr id="2052" name="Picture 4" descr="http://t1.gstatic.com/images?q=tbn:ANd9GcS194yv7VYdSG2m9_RpVX2QLbrzI62cx5olLxZ55z5szk6Nk0qUA6rCiNc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685800"/>
            <a:ext cx="5471773" cy="436859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0"/>
            <a:ext cx="4495800" cy="1143000"/>
          </a:xfrm>
        </p:spPr>
        <p:txBody>
          <a:bodyPr/>
          <a:lstStyle/>
          <a:p>
            <a:r>
              <a:rPr lang="en-US" dirty="0" smtClean="0"/>
              <a:t>Challenges  </a:t>
            </a:r>
            <a:endParaRPr lang="en-US" dirty="0"/>
          </a:p>
        </p:txBody>
      </p:sp>
      <p:pic>
        <p:nvPicPr>
          <p:cNvPr id="1026" name="Picture 2" descr="http://t1.gstatic.com/images?q=tbn:ANd9GcSLSuxd_MDA2fSMkNEUBOzG_1LqfF6Y5brOuppwtKpI5le8DY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66999" cy="3048000"/>
          </a:xfrm>
          <a:prstGeom prst="rect">
            <a:avLst/>
          </a:prstGeom>
          <a:noFill/>
        </p:spPr>
      </p:pic>
      <p:pic>
        <p:nvPicPr>
          <p:cNvPr id="1028" name="Picture 4" descr="http://thomaslegion.net/sitebuildercontent/sitebuilderpictures/louisiana_purchase_treaty_agree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667000"/>
            <a:ext cx="4601787" cy="2895600"/>
          </a:xfrm>
          <a:prstGeom prst="rect">
            <a:avLst/>
          </a:prstGeom>
          <a:noFill/>
        </p:spPr>
      </p:pic>
      <p:sp>
        <p:nvSpPr>
          <p:cNvPr id="1030" name="AutoShape 6" descr="data:image/jpg;base64,/9j/4AAQSkZJRgABAQAAAQABAAD/2wCEAAkGBhMSERUUExQTFRUVGB8aGBgYFxgbHRwbGRwdGxgbHxgYGyYfGxomGxgcHy8gIycpLCwsGh8xNTAqNSYsLCkBCQoKDgwOGg8PGiwcHyQpKSkpKSkpKSkpKSkpKSkpKSkpKSwsKSkpLCwpKSwpKSkpKSwpKSwsLCwsKSwsKSwsKf/AABEIAOAA4QMBIgACEQEDEQH/xAAcAAACAgMBAQAAAAAAAAAAAAAFBgMEAQIHAAj/xABEEAACAQIEAwYDBwIDBgYDAQABAhEDIQAEEjEFQVEGEyJhcYEykaEUQlKxwdHwI2IVkuEHU3KCsvEWJDNDosJUk9I0/8QAGQEAAwEBAQAAAAAAAAAAAAAAAQIDBAAF/8QAIxEAAgMAAwACAwADAAAAAAAAAAECESEDEjFBURMiMgQUQv/aAAwDAQACEQMRAD8A86S3I6aL8yd2QYNHLEIp/sE/w4Xc1V0VDHKlH+Zh+cYbKzf0gSI8I5+XljzWvD1XmCzxuyDff+b4CcPqgMTsAW/IH9MEuNNKe/8ANsBMp94bEtH0/wBMWSwKQb4eIQC3wg/X1xeBvzE4oUWmReBiwNuVjbr9MTZzVEkwJ3tgDmnkAdPL+dcFs1UIECZPkMUMhle9zKpeCZb0Fzt6R74pEzyCLZcUMqJ3cEmf7tvphYIMk9fXz6Ww29savwJYReI2tbCvVY93P4T6WO+2HjgkWT5ddSiDH7j/AFxG9RpvyvH82xjJ1YkXte5672+uLGj7xKibCcKy1k2WqvpECTPrjY0zqM3g7CLfPFOvwqqHFQ1CiDwqUOoyB4bLyZiFnfBrK5eIZgAxu0mbncTz+WEa+SqeaU+FUgFqCDao2/KQCMXabzfkfpOIcvVUVKovepJjb4QMWqREEAER/L4nL0K0rIxU+uPGwM/n+2N6rBm5C/540cqouZLdBz5Y5CyRZ4PmArEEz0vg9TzANidxhVy5Xu+8nwk7je/1wXy1UWg29cWkq0ySxhX7RMj+fXEGa8Qjkf3H7YhRRq9dxiRUHnP6YQ416TG/U/rgnl3tbngS6eKxN8TZarBgz88ccvQlVUMjCN188C+AZpRlgCfgZkPsbbX2OCDAkWbSSCBf5HCnwVzTzbg1HKajIJ3mwb1kDDKqHv4CfHeFCqO9omKg3HXn88ClzwekUmG+Eg+ZjnzgnDVXPmRqm83BjpgNn+DTJUszATYDlPTyw0JV6Nd4wV/jlL+75f649ih9oT8A/wAv+mM4r3iD8aL2ZUmofKkPkGPTDZmwe6T/AIdvb0wq1CC7kb6FEHzLczhxzif0hzgD8sZWUUrFDiqQknqOV/rgNkBLNPK5mPywe4mZpN69f0wuZM+N79J9x8sWXgz9DlXLkQRMETM/O2LWWbwgkXFr/W2NUOpBJmx2j9PIYzSqCCLb/nEc/LEWjTyxSimV89mAAWPT+e+CPYfh/gauwu9h/wAI3PzwAzrGo4pqfiMfv9BhzSie7CK2hQAAF3j1b9MWisPN5JCjx/N95XqHkDA25YHBZGnmcH812Sm6PczIfr64E1shUpkh1I6EXB9DgnKqKFMlWBmLwYH85RiOpmdTmZ8r8uWCmWyBq1kUAwx8R/DpBJY9BAxYzfAESmslqhPwoqFFBtLFzcjnYbYtBpawT3wp8NzbDSNGtEvYt4bnxR95uh5YZMsFYTqF5uB++2+KPCOFCmXL+PWBtKxbxRfr+WI2pGgSyFmQ3qIbkf3KeccxjLySUpYa4/xT9IxROqoeXeNzB2MYnqsdrXibb+ePZJQyTMySwjnJJxoSR6bwcSejR8Nrzvb0jETsSPQdcSza9vb9sQlREAG4x0dZ0vAnSpjuwL/pOIaFbSNJ25e+LSrFMCxtc/kcUq6Aje98eg0qM7VoJ0bxiYC5vyxRytTUikcvU4tISTvjJJUQNzV5/wAvi1RyoeSOWK9Olc/zpi3kwQwF7nChXpvqAG18AM1lKYzSfBDeFhAvO0+4wxvQMmMA+0eR7tBWkyjCfh6RPzwUOF3pARpMC0b/AM2xmjRCmebeZNx0nbfGjIdAI8QgEG382xmlSIeSSQdhG0TIn0OO8Cb/AGZei/I49if2H0x7HWdbOeZPNiSGnZF3PKf3w+cUGYUBqC0ngeJGkE2HwsOfljnrZRtbMgsConeJBiR0x02CF3kgQf4LYE39FEI+fzq1FcaSjC5psBqXr/xDz5YXsoYZt+WGLjGaXxNF58JkSPMEXwNXLLVDNTjX94dJ8h+Yt5YqvAv3TNDOOsxcbnnB64mpV95Nz4hYXBxSpMyGLg8x+YxOiBm0LZmBjYx1nyvhR3O40Eey+RD1DVafDKj1m+GisIjljThuUSnTAW6gbzubScb5hGMQLYukYfXpq9/XnioaHlY+mLNNTG2M5yi6rKLqJsvQTzboBgBoV+P1yqN3cDSQHbmZNl9BYkYYeHcUp5ygBOlhE7akqRYjmL/MWxQzvAiaLUtW4+Iz8W+qBvf9sAMlwurls0yq2w8JXZtiBHOZNvI4omutAS0Ye7IZgQQVMEfqI3U4j4gwVHedlN/OIAwe4jlxpqGPEiav+YAyPRgAPUzhX4sdQSnFnqCfRPEwt7Yxyg4yLxdo9kckAAQTsAQTaRzE7emI83RvI3wSFODbfGr05Imf57dcSbLpg6nUMRcE9YFsV6+ZC+LksW63t+uLVYhQdiCfO088B+KtdQNt/wBvrinErYOR0huRSyKyncbdQeX6YH16Z3M4g4FxCxptMgSPPrGL+ZYAev8AJxuIQleA7K19DRuGP1wTNTY8xgRVWZi5F7A4L08s/dmVYR7CMQmhJx6sspVuD53mMS082dd/TfFKg1rRPP8Agx4V/HH5DEaEsZkIMHAji+aDMaMWKSRcTJixAPri1lK9t/nj3GQTQZh8VMFgDMEjcGLj54FUWg1eg/hWf0hqBk91YGZJWLdLjY4uVGMAxMEb+Zv9MKXD+KhqgrQJVpdb2GzDc7j8sOWhYIGxOOKcsUnaN9fr9cewH+2P5/L/AExnDUTBPCGmo99ym/OAZ2w717A7DpOEbLZYqzsDdHEkLuAAee2H1mkT/PL88SZoarTmvHVhiN95gHrffAzL5o06pIJmB0HPp6YO9rQdWojeY9cLtGkzOoW5YGwB2F8aIeCzD1SrTrjUNIqxttq6x5+WGHgXBiiLWKqzVBpMGyrBJHm07jG3ZvssmWZTVhqxkBd1BAkkdbDflglnMm9FjUoDUp/9SlO/mI2OHog38IlWiNgBA5dPltjdaJ6GD64zk6y1QKiGQd7XBH3TzBF8S8V4pTy9I1KrBVHzJ5ADmfLDpE/NMfYlB3v0j+HEpadwIi+OeZrthUzIdzUFCjTI00VP9WqdwGbcJtJ88LlLtBmDW70VGD+5WOSxPw+2Co7QHI6zmkWb4VO12Uim5vZbEEiCCGHtpLjB/hfFlzVIVB4TJV16MLmD+Eggj1x7jWT72hUQCWKWEi5FxvbCvAp2KnY3i1aoHy7QaekvMHVOpfvTtFo8sWOMVCtcsELLSinPIu/iPnMCMC+H5o5CrJQ+IANq0wJGoRG/3SfWMNz5ZWywZSGP/qFheWmWPnjpacUMvmw6jrtymcbtcH0/nlgS1Qo2tLz8QjeOd9jgtlq4ZZE6TeRb2tzxj5IUaITsoZgkDxWHK0YXs2/9Rp5WHthg4kw1efU3HQ398AqeX1aje7Hl7DfFOLDuZ4eoV9JDCxG3888dCThlMItSudACywnTA8yL/LC52U4UrV1LC1JdcHmSYSet7+2L/aPjQ+0U6R+C7MD1mEm+wImPIY0XeEItpGc9xnSCaCLSEWbTLmNiR933vilRzZZSWOptiWJYny8W2Ns1ThTM/vPO/XFQkgCJGodbSBf546X0HkWJhDI1RBt/PfGM0YYHl6nFbJtz/fFzNxA6+Q/bEfkmvC9QeI/15+mJeNZ8Ucs7HnEcpiDEgc4iMV8gwhidlvJxl6f2iuqye7omXFoLgAos72+I+2E+SkADS4UKLqhsz0FZ/wDjJafTfbywxLV1UVab6YN5II8J/LFLtIpFemRB/pH3KvffyYYi4fmJL0wbOO8UbX2cCfOG98dWmya7cSZJoH4j9f3x7EX28fhP/wAf2xnD9WYbLa8MV1Z6asrNUclS2yhVIt62nni/wfPTNNp1T/PyxS4bm6Ks9ZO8dwvjpr4iOumYmCZgbAnF7hPFctmpagxDTNwVPkDyI3GJTi27SNy5FFdJC522y4WLmbk/yMEeK5SmgyjIqoSlRTAuZoT/APXEPbLI6mJFptF7GBNvfBTi+V1Jk5/GFJET4qDD88W4mR5dSCZy5NUP0WB777+pxbRun8+eBue4j3GX7wwSQIBIAmOc8hMxgbwnjlQ0w7V6RN/CVEX2GpDK/I4pJqJBu2T8ZzCZOoKq1Kas/wAdJjHeAECV/uBO/wCmEXtHxKtnM2qNFOlJ7sxMKASWv961/URbDxmM9lKwJzdNF0qTFSGWFMtoNjqkiRYkEG+EzhFNiWqUQHWi0imQZ0kQDBJ+6efIHpgptK0cqb0gy/ZetVzDUhWYKgVi0X8QlYHUi8YgznDzRZgGWrpuQVAaNpBG+HThD0276vTa9QjWpF0ZFgg+wxUq8Fp5pmCKabvBNVF1LoMyt4Csd4wqnKy/WNEP+zvMI4r0hvIqrY7EBW+RA+eG/X8JH5/LAThPY2nl3V1qVda2DSFEbMNIsZFt8FeLVvBpX4nOkH/qPyn54duzOo0JfEqyPXepA0U7KsfFBJqMCdwJMEfhw98MC1KCQIlQLAcx5YDdocmiJT8PhUd3ttPn+Fl7xT5sMVuHdpaeTHc1SzOsjSqyQy8jsACdvLHLR3VCpnONUxU0trlGKtaxKyotM7jBDKO1Fjrsv3h06H9/LAb7Ma1V6iU0YVKpaSfGul9TACZ2w78L4H3p7yqCVJsk/FO8+XLCypqhdVAviiyARP8ANvriZeFijEp4rSWmZO9thfFihw4pX7iQ2hxGqbqPEp9dMD2wa4qLnnhOONFZu6McEcSyxEibiOlsC83kFarX1U1K+A9D8JPhPLni/kiVYX3IF/PfaMScUC0maoxCqVAMyboSAPk30xWieAZ1VfCSI3DOeQGxItI688CWrqyHT8Kmxgj8/L8sVM7nnzT6UUinNl/ViLR5YvplgilfaSd+UxyGGaSA7aIsnmDOL1Wr1PPr+mAlMwfQ/rgrTeR7Ym0TZ453SYtpQGoRe5SSAfLUR8sF8sO5oJT2aNTnqzXa53vb2ws51vDU66GHuII/LBjPZ/wqywdV1vIn/scJWjPyiXigZ1D7ik2lvIVPCfkdJPrgOzNrphTpJa0mwkFSPT9hg3Vzrd2MsgSWTXVdtgGINhzaY+mFhcuzyCRqTb1nfEl7p6vDBrip+MLf4dV60/8AOP2x7Gn/AIhP/wCLT/yjHsNYP9eBni2XOUrGpRbQrs701jwhkeGQXuCLx1GAHDeIA1G+FRUdtQAsA5vHOL6sG6/CMzUpPUfMd4tIO4QhhOlwH3sCQWM4uZDsDl69Naup0JEEIREj7w6BhBjFlOMPTA7ngDpdoKxA1V3MTEmb7TB6jF5+2mZ0r/6VUIwKllMggQNiJseeNOL9gioLZeqSq7pV5ejj9RgdluyOeK95ppilBJc1RpAG9hJnlEYtDk45Ik+OaNc/nKuYcPWeYFhAAXlAGKNVkB8PhM/Epg7Ty88W+0fZfMZKmr1XpMrNA0MxuRNwyg7YWqcta59MVuL8JtNMK0snUry5qIqyBqYnfl4VBvvywT4RlqqVVK1EeDBglSV5ghhDL1G+BPD813VQd7BpuAtVZPwciOjL8QI6RzwwcM4SzZkUSNRVvFB06lAmQf7hBn+7EuvqsZOmVsrx3+prpsquZ1BrAj8LH4Sejb4cuDcVhEWlS7qiEku1Ms5qEww0oRZT94g4W+3mXp5fuqNMJTCqXNNTJVix06mNz4TONeCdpmIJqksNUsYnxRAHQTpMeuIyTirRpg1N0zoXD8+KqkgAMvxAXHqD0tHriKiddV2IMJ4V9fvftgJ2bzyCuSdNIVC0LqEFhosDYXIJjyOGXKppXSRcmfcnfBjqsSSp0aZykWpuqhSzKdIO2oXE+Uxjkee4fVpNFUDUw1TqDSCN59vocdgckHofb54WO0HAFeurggmNSUvxeMtJabLLG3OI54aLoV0xaztOpl0UsiA1ApNmDTpBnWDvcW88PPZTj616SJUlammAWEd4B4ZXqQRcDnis/AWzPcrmBKq9UtpsPHTOiBJiGXrG18COH9hM4jg97RhJ0Esxgkg6lUDwNIB6YGJDuV4xrzOV/wDO02G/dEn/AJSVH/VGJq1ATJucVeEZw1KlRawVK9JVR1GxALM1QdVMj0IwA4n28WHWkhEbOxHzAwVH6EdhriObFFdpIBIQAkn2vbFLtFXTMZdRs0o+kESJBBUgXm8+2E7J8NqZysSxcr952PX6TzgYI5fIrTc0/GGTmuq0XDkSAQRvhJuvCnFx9vSzw7JBBEaeon6mN8TVIM9J6cxviTLqtaWWpS1c2pmZH9ym+Ic1SqJOpWI6j88BSsr0oD5kQx87+/8AIxYydfl9MVqx1b7j5+uIqFU+Ujz588MzLODTCWaoErPLfmY5XxRydQ6TQaxUlqZPTePXfF+jmJUzMR/NsDs9GrUpkqJBHMKJ/QjAF9RcylCe8Ip1an3v6dQKRsI0N8V4Njtj1Om6OjVEZA4sT4TPmp2MWxH9qKgqKvdq7CCI8VjCzvF8V+Icaes/d61qHwrqB3Ikz1m+JuNs9Hg5n1SDGlf4B+2PYo/4HmPxp8zjOB0Zq/IMPCM3oUsYK6akg3le8Mgj0xF2aP2evVy8eCZRvusp8VM3II8DRA5g49l6f/ln8kq9OVQ/LFPjWS0ijWQOSB3bFWJtunhIvB5jaMPP2jyohXjhZQw2VhPlj3D6g/wxk/sq/wDUeWNuKVg9BXtcTbaeY+eIeHZcnJVBcytQAAX59PXCcS2i8/5BH+1fPA0spT56TUPppCj9cc9yqmcFu1uYernHD27vTTA6KigAfriLLUgo/wBf2xvgtPPkylmehvjofZDLv3SZorqcqtJJsJCfE3kAB7DCdlOEvnK+mmLbs0fCo3Y+nTfHXuFU0poKSaWp0llWB+FYAhv7viPpB54SeywpHzTlvaF3r5uuzQTq0mNvDb5WwMzNM0T3YZjqjWo2N5W3M88G+CcOfN5iqU2LM2o7CSYJwG47wmvlqxFZTJNn+6/mrc/TcY5teCpNai1S4uTQalaGIN910mbedsdT4NnhWy9KoTLaQGP9wsdusTjlCZhXVWem2r8akDV0DKfvDaRvh2/2ZVi9OrSafBBG33iZ97YEo0rQylb0a33vb9MInaOtVo1aVcf+4swfu+IsFtt4SvuDhv4rVGh1B+PwDfdjp5+uKfHeFfaqRRfiW9MTAkCN/T8sIsOZX4H2t+0DSVK1CYBkbj9LbdDg8uaZZMQ8wFN/Edo6i84SuzuTGVrK2YcU1JOoGNOunO56iQR1BwX7Q8ZNKiKoAIqkmmR5kiD/AMoBBHInBeneEXajilOmtNabRXpf+6OUg6wY+MMSTHKxwgNW1ExHp/2xpUqtUb+QJ6c8X8pwypU8NGm9RpglVmJsJPK+GyJyk2dC7PBWylEoAo0wR/eshyT11XnzxtneE06gBrAQvPaOUSDceUY34Dk0ymTDs0IR3jE3jUAIgenzxItA1yHf/wBMXRes/ePryPQ4m1Y99SjW4fTeNNN1ZbK6AKwHS0WjkRiquZr0p1L3ijdlUhwP7kO/qs4YAeQH0B/MYgrLM7/9/I7YSUEMptAqjxqjVMHST0YD/wC18Q5/hWXaZK0z1U3+WxxjieSpzDpTYjruOd/bAjN0qCJJCoBzBYE+kG5wFF/BaU01pfPBMqBetVtz1Ae+0YBP3bu32ZatREHjqNAAkRAteTgTmM+1dhSQ1CpMAHxE/MY6RQ4UiZbulsNN4F5iST5zgy/XBYxU9FvgvZcZlKdSqzaQIC8rGIHQYrZwU6efSnRECkALfiO5nnEge2CHCOIvRByx8Mt4GYRvcj15jCWM6RXLkgksSeu/PzthYpux7UaOg/4fX/Ef5749gb/4oH8Bx7B6mr80S2naOKdWmlBipVlEa2I1ktJAQ2BMcsaomdzVAUhQREkMGYlWJUeEBTeSbct8HMvKZUkcsu/QXLses4u8Gju0PMAfMW/PA5HtnnQWCnw3NM9FwSZFwpEFTs4tazfvfE/Eu0By3Cwqtpq1ajBdtWmfGwtbp740zdFctnXVixpv/VAMSQfjjqRBEemFillqmazBIhQWOkt91TMBQbAYeHvYbkfaPUEUOG1KpsDJ6ySdvUnfB2l2IK6e/qHL954abMAwLkwAwBlQesHzjHQOA9mkpiQo1QJbcnrJ/TBypwmk7qzKpZD4DGwuY+ZPz8sPbJKKQh8I4tmOGkUc4qigxjvKYGpDcaiQJZY2N/XljHaPir92uVoDVUzADMREkG9yLEEFSGGynTywy9peG01yoSqXddagTchQbhY+9pkSZ2wtdg6S0cuayialViinfTTTlHKWJnBQrWjLwTJLk8ulEFS4Euernf2G3tjaulOtTNKsutG6+WxB+6R1xmQxkm/OBt+uIhVsTOwMT6dN8cETMz2FqBS+WqLVpsTpV/C8A9T4Tcb2nDD2H4dVy61WqIVLxAJH3ZJ2mN/pi9k6fd0kjfSIt8/Pni/Rqnnf5enO4tOObdULSKuezUu3hI0MpJ3kwpDeUTjfJZwadcgKLliYtznAuvlStTxs1xpDPdXG8d5uHiBB6DCzx3LBiBBnY3InnLDkdJGFi03TLTjUU0bduOOUswJpqZFQHURGrwMpIvtZcDuJcfqVkp5chAKPhBB3EALM2m18RVuH6VM/d8XsPOQZg4xwbJh6pUsSBVUTYeGYJ/y4pdEqsmyKU9aio5przbSTA5wADfD9l+1GRRQlLvdA2C0zfnMkiTsb4I5Tg+XWIo0yPxFQfe8zipQ7U5E1RSR0BJ0ghQFk2FwI3wG7+DvClneM069B6VOhXIlmQwIBnXBg/DJYehxfpcZapSRky7FSoAIdQJAgiCJERi9lc7SFI19R7sTJ22JBX1tGBXZhWFBm2RqhKA9OZ/Ie2F+StXCzc5ivt3AA6mr/AKYip8QqKb06Yn+5j+QOJ83xNAWEiEWXM7TsI6nc+2KaZ6lWUlSfCfF1A32N9sNRNUnTBtWo+qqWYEhwLDlp8O8XvB9MK/a12lPwgRYR4genoRg/lahqmppGo1HlRMWE3JOy3H0xJS7Ml5+0sKSmItqUxtLT4b4m5KJeULB/YLhwIeqd50r12vGOg08oFUfWcA6g7mkVovl9YspKOoBi0EsVJ23OI6uczqwiI9WILMxuSwvAG4nkoOI3GWtjqVJJE/aHhSVqbEKNaiVPOd4sfljl+fyZVzN5v64auL8eqUSXhUdiQQDcnnMibcifTC9nmNWgtWZIYo/kdwbdQT8sWgqJ8uoHax1PzOPYxqHQfM/tjOK2iFs7CaZ+zVRa9A/Uvz54rcEzTAlZMH1tjOU4tT+zMhYBhSYKZBDWYgA9b88RcAQlxsFkef8AP9MZeRGjjdpgLtX2n/8AOKgAYUZHKdRiYPlH1wxdleEKxdiBvKQPh1SzLExYyPQjHPM2uvNV3In+qxF+rEjztgrwzimYTx02Ph3Cm8cpBADdb3g4ssRK2zsFOnpAF8aq8ybaTBBnlEH6jFLs7xb7Rl1cxrB0vAiSNiI5G3yxX+2oCyIwGp3JtOlQYYhRO7CwjngpC2S8RotXp1UgiUYKdoYqYud3PTlha7H5MLkqSuYZWckRBB1kFTPMQJvzw0in3g0srBOjWnmNQuTe8GB1BxrxDha1EISEfcEACT5xvO18cEEVGAOmbeYxFmKwFN+Q0kXtciNzijVzZmCCHBgjmD7YTO03GTWfu1PhUwL7nmT1vPywyFY7ZTtPloVO9UkAC7RsI52xU472sFJxTorrYiTdhHS+zThHrdmqq0hUOnSTEAkn0sCPbB3sdxkMGp1SCUWVLR8OxU/ngpxfgerj/QwDivf5WoXVl8NwVIukNYTe4scQ8dpKK0tChgCPVbT5mI+WNslU7xdLOmqsDDMJFNIm3MtEHznFztJmqdJadXWKiU2hyi7BhCzJsSwHPEXfa0VTXVoXqWQaqwVFIBtLAxcxsRMc8B+J8EFGo6tLFDpJBMMBBBHP4GU36HD5w7jdGt8CsCRrLErsGWbTM+L6YGdvuHlWSrEav6bXNyolPSVLL8sNKzuP2hi4JmVqUqbKBBXQw2EqNJFuu+EftD2NOWYsGmgzDQSVG/3SCZkDmPLBzsHxhFp1KdR1WPEpY9Bf32ONs2tTP1i1PStKmsKagIH7amPnYAThZPB4R/bfAFmM+zoKbFQqLpRVsoEchzJPMzhqzXFadPLoaY8AQaR5xb/5frhVzSFCVqjQ62YG29wZ2joRbFjhivWpaBIUGNV+sgA7YnCT9Zp54JpdS5SVTRNMnXUqCW0+I6jeTaw5b40y3ZqvDa3FNWEMANbEbxawv54McO4caC+DQY3lYJ6y4JI+WLGW49TZWIBDUx4kJEgjYW3BMAEeuFlyzeIzSglKyrwnIin3mmBDaFneFsduZMnGr8cptWNEX0C5NgbXGMqxClnsZJseZu3nuYwg8UqacxU0WAa2/QTfDRV+lXg75fjS0zoYCpSuV5kBbkSb2WYHlgjnaAUg02I1LqWfEIETE35zvjnVXiZaATMSTsbQQBHmWwydnM6xrUKd/wCmp1WOx+Ffp9cTnx5ZGT2kX87wD7TXV8wivTVTdCfET8MxcRipxHs1Qp0KgohgGvDHV4luPi2sYwX7Qcb+y6FBhnNz+BevWcRUKQaSzE6vvFpk8sV4k3G2SctwUdOR/wB0P/2HHsGP8CX8P1x7D0w2yjxLKHuWZVaGEk+Ez6qvweV8Zy/Dc/o19+iLA+F19vhXfBPivdIuusWYsY3bkPwqQIjrOBPFabJRY0H8FRY25HzPOJHUY6mwKSSFUEu5JJaTdiZn5/nhs4dwkimwRCXF9WvwzaB8rbG2F/KgLEiRbYAk8+tumGnM8ZNLL0qSBQ1SmWJmIYteBNzuPIYeSrBYsl4Bxj7A9TvKLDvBC6YPiUEhbRN/Kb4Hdju2vc1Atawf79iZP4j0mbjEeWzmtFouAwqTDH4laLAHne+84ocD7KVc27FT3dIHxVGFpO6r+J+cTgxdega06/leKK+xtyPUHYzti04wm5bs4uXCijUzCkCIY6lbzKkAr/ynF/h/aMI/dVVcOT4d2UgDk0beRxzSYd+TftXwowMwm6R3lt1n4vVfyxyLJSXJiSLmPXH0DTqq62hgR7RsZGOTdqOy5yubBSRRqtKk3j8akHeJt5RhbGWMtiqlGnSYipUVxJUKDJUzH9pg+UgYCVOFoM7VWGNNAzQBMz8PpcjBuvlszlQo0pVpNdSVYATyMGxnadxzxLR4l9mNd69MVS/dkLGkamJB8VyAsD5jCRTTL8j7RJ+yvB3rN39anopU40KRGorEQCNtr88Ee2WfpU6fdBdSvUhlXfTTAYjl4Ze2DL5pqNMGtpUW8IaYi+nUd50iPfHOOL167CrULxTF7XBO8W2JJM+UYrFGeTbIG4UzVXr0oKclnxeIRpC7wPXpiSt2jdqFSjUVWNRg4Yk6lZQNNyb/AAx7nACnnlBG4jnMEe4ON6LAkMCSZ6XPvzOHa+wRl9IvcNzCq4YgkT4h5TcXG8E46UnGEKhwuimqxS1QBGxaxmeVxynnjldJCjwQRc2M8/S/0w3cEyLVQO8kpTEKOU3PS8T9cZ7S9NTi5LAqeEJmCKlYEqvw6ufrsYnl1xYznEKWXQSI/CgHL5WwO4lUqaSafhA3Y7CNgBtM4U87l6kh62pgxtDAyeam9j5YVJSdnSvjiF8z20qGdCk9DyEdcU+E02q5hajBRF7Te3/bG2eompToBtIXQRtzLeKbSCFAMeRxd4Pw00qnikkAlmPQWEeR3w8lFIWPeT0u8VzuigZPxMY9vPzOFXjXAK6nUwB1fhuRPIgiQRtjfiXEe8qarBVICA3Prv5TjbvGKszklt5YkkjlEdcdBJLWHkbm6iCKYZdwR1kH9sN3YZAahYxYEkmN/MnAk5mVBZmBiAdxPnviCvnqj0SE8O5qBbagPTl5YMl2VEnCUEmwl2z44tbMyhDKqwPON9sE+y9WsKfiJCxCJBJvJkzy6YXezdcB9JHxXHqOXpfDplKZaFG56nbqT+2GS6qiaVsz4utT5f6Yxiful/3g+S/vjOF7Ir+JiBxOrqq1d9SvIudrACNtpOLH2oBWgnRUhhuIYR90je5wOXOEuG5mxHUxCm07TO2LOXqaQNiaTaojcTPKJEiMNogzHs33oalQTx0qQYmYLVDB0zyOgEAdThTzGeJCjY09gAbARJmOZBOOt9mOFPSU1HOpqvjYARJNxuelh6YD9puzKZuuJU0mILMwVZImFBCkyx8V5uBthVgXXwIVQE69O8hwOnWOe+OjcNzSZPhtFmKlu71oDMFqjE9Itqv6Y54aHdEhjLUWKtvOkkrseQsY9cNPZDMBqRVyFWhPisCUa4E7gTO3ljpXWDQS7abL2izFnqFmpkxBUKPPSORAxpxHM6KhRjs0ggwVjZvUYxnO0GScjUa7ANKtus2kwGvsJB3wL7UcUSqV7oghvE1QSdR52IseoNxjuO/GU/yZRlXRUPHZztNTrqAY70fFFtQB+IbfLlj3bcTlWgEsGUpb7wM4WOxfAlq0+9MyKhAPNSApU73EhgR54P8Aa+syUUa0ioOcTI+cYb5My0R6/Ds3SZczU1sjnxkMJIJuIIj0EYucb4vRai9IJVkqBqYAQA4aQALkxy64zS4u7k+NSV8SgIWDH8JvMeY2OKudrZivmVpqGpaYnxfAfiJLC2ry3wt3IqkksLHaDtbmKqhqlJaSE+EkNuOYDG588Bslw9M1INYAqpP9RtI8oBN+mLHaqrXNCmuYLO6VXCuTJZGVSPEN7zve+AvCKoD+NQU5gg7SLgDnh39gi9r4DWW7No9MlGVqgiVkFQbyCxPyjAfMZVw5VgJFoWDHoL/nghneLO1qKlaSbaBAk9SBucD8pQaowVQNRMW87cv2wlP5KSl8JBXgWSeu+g6vDdmJ5fv74eHzNOnCTpVRz5Ael5OBNaonD6IpqA1V7taST1iNuQwscRzlQtFaZEHSOjCQZBucTq2Vvqhqqdo8tUcKWQUqewaTrY2B2uB+eKa0Uap3dMh6VSWgT4YkkgkSCI9wRgRw3jz0SWFKm8rp8YBA0mQRIsf3wWHa2KneGigOnQo1wAJkgCIucVUUQc5HhkjTfuqjEI8eM9ROh/UGx8icW+LrUp5PxEF6hVbcp2UdYA3xjhrvnn8VNFpJBMFjJGwv9Y5Yg7X5498FL+FBqCiBDGQNh/2wkq7UV7PpYv1mUBVcJCjTtOpjdp9h9cR8OzaCoVNluATeDsNthjXSrkeLYbOAQP8AmW49xi7S4ZlgdVaspP4Ek/UcsVk4tYQ44zUrDHAzTXLq1Sgjaj4jpkw1wbrMRtpPtgfn+E93UcBHCEeFypgBhsfr9MEsmRT0NTE0pMPdtMxbSLgSPbUcFOINVpKaoUSG0sag0l5HxKQx8IHJx8oxKCp2aJxi0kxO4Pwd+8VmgLPWZ6AAYdK1b7OoRATXqCFUDb35ATz6YCcDCipUrMf6KHVAIMEnaJ2J2wUSqR/We7Vh4b/DTGy+p3tvh2rdEIrppS/8OZz/AHtP549i/wDa26H+e+PYP40N+VlejwXL/Ynp1DSasurRUWCQVuFPObDlF8LBIanTbz0Ec4YSpvN9QbB3hNdqpWlTBNQHW58NoaSS0A6dXnhf7Q5M0a1YDbV3i8rEkxY/3YnGWickUvAv2I7S1qedWk1RnpuSjBmkARKsJNoj5YfK/EUY1KvxKRG5BKoIAUReSSdxuOuOS5RS2YoshuxG4/zb+ROOjZbOI0B4V1mCou4AGhQsQTtM7RPPDSZ3Fx3oC7UZNkzIZkVFzKRvcFBF+jXki+FUZogaQYDeFxe5QyptBO04be1ZqVqeupq1U7oLFbETY3U+finCi9UzIFmioBuJ+8OfngxdoM4uL02XImoCxbSADeN45AWwy8E4EWpOXAtpO5+K8XWGVtO5Eg+eLGS4PUr0lelR/pn4bge8EiUBFz8sMX2KnQXSPExuzEzLDeBaBNrYEbbKT6wVplPsxUFCo1GRfxjxEghhJksNwQb4Bdve1IaoMvTjSpBZt79B88Qdt81Uy9elUpsVL0YPsx6+RGE5KhaoCTJLCT6nFKMbenRez3ZPvCatQsEPwrzI5ExcX6fPDLmjlcpSNR1QKLXgknp1J9cAMrxtqSKQNUaQROqNpnnBGAfabimqpQUnVTVma3OX/wD5i3rjq+yibeFviwGd094tPLoPEsDVVIjcoPu+v1wGr8ITTpQEATdpm5BmwsbYL5HNqsDcubnebA3+eCjChrPeMulQDDNEkifhmWt0Eb3xnc78PQXHGMRZynA61UgU6iQPwybcybWP1wYyVDL5KS1UVK5BkkbRuB0998EM5xfXFPKEMSbsBCIPe04EVuz9JZ16qh3nVpn5YW/s6nJYVadQ1FqV6gMmQnRQtuXOefrgbxAam7yBB8Mm+wEX62IwefMlMuO7U90Q6wASB4SxueYmfY4DZugBSQqxIKhiNuo9QZBOCrs6SVUV8vpc3Ei0j38j0w4twDJgz3SBSJnvGNvKXub7YSDUDWWRz2DfoDjNLJsT4JLcoUg+wIvzNumKxrxmecWdQy70aVONIpBfuHygbCQWNvngB2g7PUjl6lVlPfwX1SZF50wGjwrA2642XiVBNDs7moo3qrUFxPigjTMk3jHqnHKLBtVRYIIInkRGGUEiE+VgPI8Fp16VjDgbxMH9QcUcvw+mrmlmA9OoD0JBB2I6et8EOzmepUWJdpvaF1SBa46R9cHuJZjL51QiZWszL8NQEJoO+5n/ACnfCtfI6bvBap5sZU1KanvBIKHVESBeB/piVteYQu1ZLGe7k782gem5xf8A/DxWlozVLSsylddJKE8n6qfPG3D+xzI0tWR6R+MoSG09CpB/zAkDHX9FE7f7m2S7PumXEsqLVZfihpY810xuLDUeuJszwx6GXE1e8BckGIC+W5i+IuK8Vp1MxSVDFOmQLk6bWEW2tv1xtx/PSWVfxJAi+oA/qRPocGKoDppkHdVf7v8AN/rj2Kn+D1P9430/fHsVM/ZDZk3Xve/VF7wqUcdVJBNxsZG8eR54UO2vEFbOLCsB3Q1AjqSd7yIw3ZDs5VNPve80gyyq6EkJuNTWMxe8wLTjm/aavqzTnUjxA1ISVMAD714xm407NHO4NZ6R5OroMWlWBB3tO9vXphpy9XNjWy0WOhSxZlIQCJJ1NE2iI5HCyyyoqDawfbnbbbcYbuE8XP2Nk8R8DUqkQeR0tF5BBgkXBvcYeSBwtrEUcrmquYZnqGyrIXYXPQbWHPC9nMuELKN6bSD/AGtt0NvXDlwerRSmp1Uw0Qb/AHeX54CcfoRUV1Mq40sRzP3eU8+mEi/2NHLFOIQ7N9rjRpikWIUSQYGzfCPELe3XBjL5rvW1LPiNrQDPTlPUcsI/As0q11SoAVP9Nwb+E7e4x0PJ9lctSnSWad5cgEcrLA98O31MuONCX294gKjoo2pSJtuYmw9IwuZbLlqiKN2IA9z88Pfb/LUKWVREpqCz+EqBNhLX3OEGhXZGVlkMpkHoRh4ytEZJJnQT2TrPAqMANoXbe088QZ3/AGfyTFST5tP+uCPAO2YzK6Ghao2GqzeYn8sHGqn8Mjz2/XGeXdF4dfg57m+C5jL2Yd4vVT+h54t8O7VaGXWZXY7hl/09MOj6NPjgL57eVsLPHMnQZSadMztqNuvntgJ/ZoUqVB+jmxUpsy33gjmYnlhf4fmTWdzYAWEefvix2U4gBTKNPhMczB9COmBGa4iKeZqrT8Kt0EXjfyx1WyylSLXEc465atoOqm2pXgA93UBUTqF9LozC4N1wvVKNRQFYMrWhWU/DBhr7gybjzwX7PZl6ffC2rS1VCb+OgAxBBsQysRecS8Y0MrFIFOKdekp3QVyUqIDNk1DUByxfrhh/JU2mLiuVMge3L84GLnDeK1KT600yVjxXgH0P6YqVFlv5/PrizSqKrLqXUq3ZeRPSYNv3wEVkrWj9wXiJq0FqVCAxBmLA3I25bYp8ZzCJDk6VO3hmY6Ab4k4JxulWTSqCnpsBY235AYg7R8GetTARgSGnxGLRfcYtrPO/6oUkzqrmCysCrPIkAeg0kWwz8H4oyVKlx8c+XSCBEiItyiRGFHiPC6tGNYidoIM+4wY7MZoOXR2AcgaZi5BJjCJfZpnfX9TomTzqVhAgmLo0E36fjX+EYB9puDqlIijU7on7nIjnEjUg6xbEeWYqKkDUyhbQZnWt1jnEmRil2sqBqqCo0K2gNNzpC6msBt1IGFUFYik630B0MjSgRWUsLatDBZt4dXXywSp5CKhWSe7JBJO9Q/FEHZfh9ScNPEM3TShppKsfDSEAgty5co1E+WBOR4U6iIJgX6353F74MaFnN1SMd35/9WPYufZ2/D9Dj2KfqZ6YM/2h9qj/AP5qLcv6jKT0tTEcoucJvBMqrVVLAsq+IqI2XYeQ1EYs5vhzNUb4DLWOtBYmducYPcJ4CyKfCzlrNAY2F9oNpv5+2EeI01T0D16Ol6iABVqrIB8yIEx+IDEfBn8UEkEiDvuvXflgtxbhVTwkU6pIblSqbGei9cU34dVp1w4p1AGIa6MBP3gTEC/XCWVi6eBfKZFzAA5chOM8d4JUeiQEPhGrl92/MdMH8v2lUhSFS46i3lf98SNx4aTr0kHcBpH12xPUynZM5IRcNYahPuMO3Ae+rUlZD5W+owq8ToaHcLsrkiRHhY2+kb9cGuynGRR7xW1aWhgFIiec+35YpLUTXoT4z2Sq14mqAVJgEs0cuQ/LAvMf7N3prqavSHUmR6bmcFq3aqs1qahRzgSfrt8sUaravFWed7Eyd+k4RNr5KdL2hQrZJkYiQ0GzIbGOYwy9lszmQ3iclPhgmTPKBP1xq+eUnTSSfMgY0XKVCP6j6VPVo2v1BthnJtaBcaTtBriGepof6j63P3RLEevJRivVeqy3Xu15fiI9cb8PUAAUKQZv964IUH3uRGMZrhTNLVnNRgLKLBfQDl5ziNlWVuzdVRmWVjAcGOhI85xW7Z8NNKsjCfGD1iVOK+jTUBkSpmx8/PB7tSRXo06lOGFInWBEjUPoMP47HWwoTxnygJiG0sBEX1x6GAoxs/FGbwzIhB7Ux4Ry5mflj1Sna/6/riXLZAFRbf5Yu5VEyriudnvtJFgqyTb39b/ni1T4DWqWBp9bsb+xXzxLR4AW+FjO+w/XF2n2frE2Zvp+2JxcUV5OPk+CbhnBXooQzLJOwJMRt+vzxNXzDhGGpgepaIg+v54FZZqi+G8qSNuhgz8sFO+d0KVUYahyt73xa/o8+32titmc3JJLMb2k6h9RGMitcOD4gQbCOu0YIcT4LSQSDUmfIes23wI7qHjmD/OYO2Edm2ElLwb+CcVclidQbk4I8o3G4jnjfjuZAZHQ+G0EmWA0mBJtAPPmSMATU/pmDv6mdrX2xZyjvmKNRDJdRK7CQOR6x88dBic3H11DlQq6oqQVG2mJ0yUIPqUdSfMHENPiVwJH4gpvEwYE7b9cBezPHzoKONc/DJuDtJ8rCRbYYIVKd6ag3K6VAk3tf0AE3wVH7M03fgS/xH+TjOMf4JT/AN83zxnB6oTqf//Z"/>
          <p:cNvSpPr>
            <a:spLocks noChangeAspect="1" noChangeArrowheads="1"/>
          </p:cNvSpPr>
          <p:nvPr/>
        </p:nvSpPr>
        <p:spPr bwMode="auto">
          <a:xfrm>
            <a:off x="80963" y="-1020763"/>
            <a:ext cx="2143125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g;base64,/9j/4AAQSkZJRgABAQAAAQABAAD/2wCEAAkGBhMSERUUExQTFRUVGB8aGBgYFxgbHRwbGRwdGxgbHxgYGyYfGxomGxgcHy8gIycpLCwsGh8xNTAqNSYsLCkBCQoKDgwOGg8PGiwcHyQpKSkpKSkpKSkpKSkpKSkpKSkpKSwsKSkpLCwpKSwpKSkpKSwpKSwsLCwsKSwsKSwsKf/AABEIAOAA4QMBIgACEQEDEQH/xAAcAAACAgMBAQAAAAAAAAAAAAAFBgMEAQIHAAj/xABEEAACAQIEAwYDBwIDBgYDAQABAhEDIQAEEjEFQVEGEyJhcYEykaEUQlKxwdHwI2IVkuEHU3KCsvEWJDNDosJUk9I0/8QAGQEAAwEBAQAAAAAAAAAAAAAAAQIDBAAF/8QAIxEAAgMAAwACAwADAAAAAAAAAAECESEDEjFBURMiMgQUQv/aAAwDAQACEQMRAD8A86S3I6aL8yd2QYNHLEIp/sE/w4Xc1V0VDHKlH+Zh+cYbKzf0gSI8I5+XljzWvD1XmCzxuyDff+b4CcPqgMTsAW/IH9MEuNNKe/8ANsBMp94bEtH0/wBMWSwKQb4eIQC3wg/X1xeBvzE4oUWmReBiwNuVjbr9MTZzVEkwJ3tgDmnkAdPL+dcFs1UIECZPkMUMhle9zKpeCZb0Fzt6R74pEzyCLZcUMqJ3cEmf7tvphYIMk9fXz6Ww29savwJYReI2tbCvVY93P4T6WO+2HjgkWT5ddSiDH7j/AFxG9RpvyvH82xjJ1YkXte5672+uLGj7xKibCcKy1k2WqvpECTPrjY0zqM3g7CLfPFOvwqqHFQ1CiDwqUOoyB4bLyZiFnfBrK5eIZgAxu0mbncTz+WEa+SqeaU+FUgFqCDao2/KQCMXabzfkfpOIcvVUVKovepJjb4QMWqREEAER/L4nL0K0rIxU+uPGwM/n+2N6rBm5C/540cqouZLdBz5Y5CyRZ4PmArEEz0vg9TzANidxhVy5Xu+8nwk7je/1wXy1UWg29cWkq0ySxhX7RMj+fXEGa8Qjkf3H7YhRRq9dxiRUHnP6YQ416TG/U/rgnl3tbngS6eKxN8TZarBgz88ccvQlVUMjCN188C+AZpRlgCfgZkPsbbX2OCDAkWbSSCBf5HCnwVzTzbg1HKajIJ3mwb1kDDKqHv4CfHeFCqO9omKg3HXn88ClzwekUmG+Eg+ZjnzgnDVXPmRqm83BjpgNn+DTJUszATYDlPTyw0JV6Nd4wV/jlL+75f649ih9oT8A/wAv+mM4r3iD8aL2ZUmofKkPkGPTDZmwe6T/AIdvb0wq1CC7kb6FEHzLczhxzif0hzgD8sZWUUrFDiqQknqOV/rgNkBLNPK5mPywe4mZpN69f0wuZM+N79J9x8sWXgz9DlXLkQRMETM/O2LWWbwgkXFr/W2NUOpBJmx2j9PIYzSqCCLb/nEc/LEWjTyxSimV89mAAWPT+e+CPYfh/gauwu9h/wAI3PzwAzrGo4pqfiMfv9BhzSie7CK2hQAAF3j1b9MWisPN5JCjx/N95XqHkDA25YHBZGnmcH812Sm6PczIfr64E1shUpkh1I6EXB9DgnKqKFMlWBmLwYH85RiOpmdTmZ8r8uWCmWyBq1kUAwx8R/DpBJY9BAxYzfAESmslqhPwoqFFBtLFzcjnYbYtBpawT3wp8NzbDSNGtEvYt4bnxR95uh5YZMsFYTqF5uB++2+KPCOFCmXL+PWBtKxbxRfr+WI2pGgSyFmQ3qIbkf3KeccxjLySUpYa4/xT9IxROqoeXeNzB2MYnqsdrXibb+ePZJQyTMySwjnJJxoSR6bwcSejR8Nrzvb0jETsSPQdcSza9vb9sQlREAG4x0dZ0vAnSpjuwL/pOIaFbSNJ25e+LSrFMCxtc/kcUq6Aje98eg0qM7VoJ0bxiYC5vyxRytTUikcvU4tISTvjJJUQNzV5/wAvi1RyoeSOWK9Olc/zpi3kwQwF7nChXpvqAG18AM1lKYzSfBDeFhAvO0+4wxvQMmMA+0eR7tBWkyjCfh6RPzwUOF3pARpMC0b/AM2xmjRCmebeZNx0nbfGjIdAI8QgEG382xmlSIeSSQdhG0TIn0OO8Cb/AGZei/I49if2H0x7HWdbOeZPNiSGnZF3PKf3w+cUGYUBqC0ngeJGkE2HwsOfljnrZRtbMgsConeJBiR0x02CF3kgQf4LYE39FEI+fzq1FcaSjC5psBqXr/xDz5YXsoYZt+WGLjGaXxNF58JkSPMEXwNXLLVDNTjX94dJ8h+Yt5YqvAv3TNDOOsxcbnnB64mpV95Nz4hYXBxSpMyGLg8x+YxOiBm0LZmBjYx1nyvhR3O40Eey+RD1DVafDKj1m+GisIjljThuUSnTAW6gbzubScb5hGMQLYukYfXpq9/XnioaHlY+mLNNTG2M5yi6rKLqJsvQTzboBgBoV+P1yqN3cDSQHbmZNl9BYkYYeHcUp5ygBOlhE7akqRYjmL/MWxQzvAiaLUtW4+Iz8W+qBvf9sAMlwurls0yq2w8JXZtiBHOZNvI4omutAS0Ye7IZgQQVMEfqI3U4j4gwVHedlN/OIAwe4jlxpqGPEiav+YAyPRgAPUzhX4sdQSnFnqCfRPEwt7Yxyg4yLxdo9kckAAQTsAQTaRzE7emI83RvI3wSFODbfGr05Imf57dcSbLpg6nUMRcE9YFsV6+ZC+LksW63t+uLVYhQdiCfO088B+KtdQNt/wBvrinErYOR0huRSyKyncbdQeX6YH16Z3M4g4FxCxptMgSPPrGL+ZYAev8AJxuIQleA7K19DRuGP1wTNTY8xgRVWZi5F7A4L08s/dmVYR7CMQmhJx6sspVuD53mMS082dd/TfFKg1rRPP8Agx4V/HH5DEaEsZkIMHAji+aDMaMWKSRcTJixAPri1lK9t/nj3GQTQZh8VMFgDMEjcGLj54FUWg1eg/hWf0hqBk91YGZJWLdLjY4uVGMAxMEb+Zv9MKXD+KhqgrQJVpdb2GzDc7j8sOWhYIGxOOKcsUnaN9fr9cewH+2P5/L/AExnDUTBPCGmo99ym/OAZ2w717A7DpOEbLZYqzsDdHEkLuAAee2H1mkT/PL88SZoarTmvHVhiN95gHrffAzL5o06pIJmB0HPp6YO9rQdWojeY9cLtGkzOoW5YGwB2F8aIeCzD1SrTrjUNIqxttq6x5+WGHgXBiiLWKqzVBpMGyrBJHm07jG3ZvssmWZTVhqxkBd1BAkkdbDflglnMm9FjUoDUp/9SlO/mI2OHog38IlWiNgBA5dPltjdaJ6GD64zk6y1QKiGQd7XBH3TzBF8S8V4pTy9I1KrBVHzJ5ADmfLDpE/NMfYlB3v0j+HEpadwIi+OeZrthUzIdzUFCjTI00VP9WqdwGbcJtJ88LlLtBmDW70VGD+5WOSxPw+2Co7QHI6zmkWb4VO12Uim5vZbEEiCCGHtpLjB/hfFlzVIVB4TJV16MLmD+Eggj1x7jWT72hUQCWKWEi5FxvbCvAp2KnY3i1aoHy7QaekvMHVOpfvTtFo8sWOMVCtcsELLSinPIu/iPnMCMC+H5o5CrJQ+IANq0wJGoRG/3SfWMNz5ZWywZSGP/qFheWmWPnjpacUMvmw6jrtymcbtcH0/nlgS1Qo2tLz8QjeOd9jgtlq4ZZE6TeRb2tzxj5IUaITsoZgkDxWHK0YXs2/9Rp5WHthg4kw1efU3HQ398AqeX1aje7Hl7DfFOLDuZ4eoV9JDCxG3888dCThlMItSudACywnTA8yL/LC52U4UrV1LC1JdcHmSYSet7+2L/aPjQ+0U6R+C7MD1mEm+wImPIY0XeEItpGc9xnSCaCLSEWbTLmNiR933vilRzZZSWOptiWJYny8W2Ns1ThTM/vPO/XFQkgCJGodbSBf546X0HkWJhDI1RBt/PfGM0YYHl6nFbJtz/fFzNxA6+Q/bEfkmvC9QeI/15+mJeNZ8Ucs7HnEcpiDEgc4iMV8gwhidlvJxl6f2iuqye7omXFoLgAos72+I+2E+SkADS4UKLqhsz0FZ/wDjJafTfbywxLV1UVab6YN5II8J/LFLtIpFemRB/pH3KvffyYYi4fmJL0wbOO8UbX2cCfOG98dWmya7cSZJoH4j9f3x7EX28fhP/wAf2xnD9WYbLa8MV1Z6asrNUclS2yhVIt62nni/wfPTNNp1T/PyxS4bm6Ks9ZO8dwvjpr4iOumYmCZgbAnF7hPFctmpagxDTNwVPkDyI3GJTi27SNy5FFdJC522y4WLmbk/yMEeK5SmgyjIqoSlRTAuZoT/APXEPbLI6mJFptF7GBNvfBTi+V1Jk5/GFJET4qDD88W4mR5dSCZy5NUP0WB777+pxbRun8+eBue4j3GX7wwSQIBIAmOc8hMxgbwnjlQ0w7V6RN/CVEX2GpDK/I4pJqJBu2T8ZzCZOoKq1Kas/wAdJjHeAECV/uBO/wCmEXtHxKtnM2qNFOlJ7sxMKASWv961/URbDxmM9lKwJzdNF0qTFSGWFMtoNjqkiRYkEG+EzhFNiWqUQHWi0imQZ0kQDBJ+6efIHpgptK0cqb0gy/ZetVzDUhWYKgVi0X8QlYHUi8YgznDzRZgGWrpuQVAaNpBG+HThD0276vTa9QjWpF0ZFgg+wxUq8Fp5pmCKabvBNVF1LoMyt4Csd4wqnKy/WNEP+zvMI4r0hvIqrY7EBW+RA+eG/X8JH5/LAThPY2nl3V1qVda2DSFEbMNIsZFt8FeLVvBpX4nOkH/qPyn54duzOo0JfEqyPXepA0U7KsfFBJqMCdwJMEfhw98MC1KCQIlQLAcx5YDdocmiJT8PhUd3ttPn+Fl7xT5sMVuHdpaeTHc1SzOsjSqyQy8jsACdvLHLR3VCpnONUxU0trlGKtaxKyotM7jBDKO1Fjrsv3h06H9/LAb7Ma1V6iU0YVKpaSfGul9TACZ2w78L4H3p7yqCVJsk/FO8+XLCypqhdVAviiyARP8ANvriZeFijEp4rSWmZO9thfFihw4pX7iQ2hxGqbqPEp9dMD2wa4qLnnhOONFZu6McEcSyxEibiOlsC83kFarX1U1K+A9D8JPhPLni/kiVYX3IF/PfaMScUC0maoxCqVAMyboSAPk30xWieAZ1VfCSI3DOeQGxItI688CWrqyHT8Kmxgj8/L8sVM7nnzT6UUinNl/ViLR5YvplgilfaSd+UxyGGaSA7aIsnmDOL1Wr1PPr+mAlMwfQ/rgrTeR7Ym0TZ453SYtpQGoRe5SSAfLUR8sF8sO5oJT2aNTnqzXa53vb2ws51vDU66GHuII/LBjPZ/wqywdV1vIn/scJWjPyiXigZ1D7ik2lvIVPCfkdJPrgOzNrphTpJa0mwkFSPT9hg3Vzrd2MsgSWTXVdtgGINhzaY+mFhcuzyCRqTb1nfEl7p6vDBrip+MLf4dV60/8AOP2x7Gn/AIhP/wCLT/yjHsNYP9eBni2XOUrGpRbQrs701jwhkeGQXuCLx1GAHDeIA1G+FRUdtQAsA5vHOL6sG6/CMzUpPUfMd4tIO4QhhOlwH3sCQWM4uZDsDl69Naup0JEEIREj7w6BhBjFlOMPTA7ngDpdoKxA1V3MTEmb7TB6jF5+2mZ0r/6VUIwKllMggQNiJseeNOL9gioLZeqSq7pV5ejj9RgdluyOeK95ppilBJc1RpAG9hJnlEYtDk45Ik+OaNc/nKuYcPWeYFhAAXlAGKNVkB8PhM/Epg7Ty88W+0fZfMZKmr1XpMrNA0MxuRNwyg7YWqcta59MVuL8JtNMK0snUry5qIqyBqYnfl4VBvvywT4RlqqVVK1EeDBglSV5ghhDL1G+BPD813VQd7BpuAtVZPwciOjL8QI6RzwwcM4SzZkUSNRVvFB06lAmQf7hBn+7EuvqsZOmVsrx3+prpsquZ1BrAj8LH4Sejb4cuDcVhEWlS7qiEku1Ms5qEww0oRZT94g4W+3mXp5fuqNMJTCqXNNTJVix06mNz4TONeCdpmIJqksNUsYnxRAHQTpMeuIyTirRpg1N0zoXD8+KqkgAMvxAXHqD0tHriKiddV2IMJ4V9fvftgJ2bzyCuSdNIVC0LqEFhosDYXIJjyOGXKppXSRcmfcnfBjqsSSp0aZykWpuqhSzKdIO2oXE+Uxjkee4fVpNFUDUw1TqDSCN59vocdgckHofb54WO0HAFeurggmNSUvxeMtJabLLG3OI54aLoV0xaztOpl0UsiA1ApNmDTpBnWDvcW88PPZTj616SJUlammAWEd4B4ZXqQRcDnis/AWzPcrmBKq9UtpsPHTOiBJiGXrG18COH9hM4jg97RhJ0Esxgkg6lUDwNIB6YGJDuV4xrzOV/wDO02G/dEn/AJSVH/VGJq1ATJucVeEZw1KlRawVK9JVR1GxALM1QdVMj0IwA4n28WHWkhEbOxHzAwVH6EdhriObFFdpIBIQAkn2vbFLtFXTMZdRs0o+kESJBBUgXm8+2E7J8NqZysSxcr952PX6TzgYI5fIrTc0/GGTmuq0XDkSAQRvhJuvCnFx9vSzw7JBBEaeon6mN8TVIM9J6cxviTLqtaWWpS1c2pmZH9ym+Ic1SqJOpWI6j88BSsr0oD5kQx87+/8AIxYydfl9MVqx1b7j5+uIqFU+Ujz588MzLODTCWaoErPLfmY5XxRydQ6TQaxUlqZPTePXfF+jmJUzMR/NsDs9GrUpkqJBHMKJ/QjAF9RcylCe8Ip1an3v6dQKRsI0N8V4Njtj1Om6OjVEZA4sT4TPmp2MWxH9qKgqKvdq7CCI8VjCzvF8V+Icaes/d61qHwrqB3Ikz1m+JuNs9Hg5n1SDGlf4B+2PYo/4HmPxp8zjOB0Zq/IMPCM3oUsYK6akg3le8Mgj0xF2aP2evVy8eCZRvusp8VM3II8DRA5g49l6f/ln8kq9OVQ/LFPjWS0ijWQOSB3bFWJtunhIvB5jaMPP2jyohXjhZQw2VhPlj3D6g/wxk/sq/wDUeWNuKVg9BXtcTbaeY+eIeHZcnJVBcytQAAX59PXCcS2i8/5BH+1fPA0spT56TUPppCj9cc9yqmcFu1uYernHD27vTTA6KigAfriLLUgo/wBf2xvgtPPkylmehvjofZDLv3SZorqcqtJJsJCfE3kAB7DCdlOEvnK+mmLbs0fCo3Y+nTfHXuFU0poKSaWp0llWB+FYAhv7viPpB54SeywpHzTlvaF3r5uuzQTq0mNvDb5WwMzNM0T3YZjqjWo2N5W3M88G+CcOfN5iqU2LM2o7CSYJwG47wmvlqxFZTJNn+6/mrc/TcY5teCpNai1S4uTQalaGIN910mbedsdT4NnhWy9KoTLaQGP9wsdusTjlCZhXVWem2r8akDV0DKfvDaRvh2/2ZVi9OrSafBBG33iZ97YEo0rQylb0a33vb9MInaOtVo1aVcf+4swfu+IsFtt4SvuDhv4rVGh1B+PwDfdjp5+uKfHeFfaqRRfiW9MTAkCN/T8sIsOZX4H2t+0DSVK1CYBkbj9LbdDg8uaZZMQ8wFN/Edo6i84SuzuTGVrK2YcU1JOoGNOunO56iQR1BwX7Q8ZNKiKoAIqkmmR5kiD/AMoBBHInBeneEXajilOmtNabRXpf+6OUg6wY+MMSTHKxwgNW1ExHp/2xpUqtUb+QJ6c8X8pwypU8NGm9RpglVmJsJPK+GyJyk2dC7PBWylEoAo0wR/eshyT11XnzxtneE06gBrAQvPaOUSDceUY34Dk0ymTDs0IR3jE3jUAIgenzxItA1yHf/wBMXRes/ePryPQ4m1Y99SjW4fTeNNN1ZbK6AKwHS0WjkRiquZr0p1L3ijdlUhwP7kO/qs4YAeQH0B/MYgrLM7/9/I7YSUEMptAqjxqjVMHST0YD/wC18Q5/hWXaZK0z1U3+WxxjieSpzDpTYjruOd/bAjN0qCJJCoBzBYE+kG5wFF/BaU01pfPBMqBetVtz1Ae+0YBP3bu32ZatREHjqNAAkRAteTgTmM+1dhSQ1CpMAHxE/MY6RQ4UiZbulsNN4F5iST5zgy/XBYxU9FvgvZcZlKdSqzaQIC8rGIHQYrZwU6efSnRECkALfiO5nnEge2CHCOIvRByx8Mt4GYRvcj15jCWM6RXLkgksSeu/PzthYpux7UaOg/4fX/Ef5749gb/4oH8Bx7B6mr80S2naOKdWmlBipVlEa2I1ktJAQ2BMcsaomdzVAUhQREkMGYlWJUeEBTeSbct8HMvKZUkcsu/QXLses4u8Gju0PMAfMW/PA5HtnnQWCnw3NM9FwSZFwpEFTs4tazfvfE/Eu0By3Cwqtpq1ajBdtWmfGwtbp740zdFctnXVixpv/VAMSQfjjqRBEemFillqmazBIhQWOkt91TMBQbAYeHvYbkfaPUEUOG1KpsDJ6ySdvUnfB2l2IK6e/qHL954abMAwLkwAwBlQesHzjHQOA9mkpiQo1QJbcnrJ/TBypwmk7qzKpZD4DGwuY+ZPz8sPbJKKQh8I4tmOGkUc4qigxjvKYGpDcaiQJZY2N/XljHaPir92uVoDVUzADMREkG9yLEEFSGGynTywy9peG01yoSqXddagTchQbhY+9pkSZ2wtdg6S0cuayialViinfTTTlHKWJnBQrWjLwTJLk8ulEFS4Euernf2G3tjaulOtTNKsutG6+WxB+6R1xmQxkm/OBt+uIhVsTOwMT6dN8cETMz2FqBS+WqLVpsTpV/C8A9T4Tcb2nDD2H4dVy61WqIVLxAJH3ZJ2mN/pi9k6fd0kjfSIt8/Pni/Rqnnf5enO4tOObdULSKuezUu3hI0MpJ3kwpDeUTjfJZwadcgKLliYtznAuvlStTxs1xpDPdXG8d5uHiBB6DCzx3LBiBBnY3InnLDkdJGFi03TLTjUU0bduOOUswJpqZFQHURGrwMpIvtZcDuJcfqVkp5chAKPhBB3EALM2m18RVuH6VM/d8XsPOQZg4xwbJh6pUsSBVUTYeGYJ/y4pdEqsmyKU9aio5przbSTA5wADfD9l+1GRRQlLvdA2C0zfnMkiTsb4I5Tg+XWIo0yPxFQfe8zipQ7U5E1RSR0BJ0ghQFk2FwI3wG7+DvClneM069B6VOhXIlmQwIBnXBg/DJYehxfpcZapSRky7FSoAIdQJAgiCJERi9lc7SFI19R7sTJ22JBX1tGBXZhWFBm2RqhKA9OZ/Ie2F+StXCzc5ivt3AA6mr/AKYip8QqKb06Yn+5j+QOJ83xNAWEiEWXM7TsI6nc+2KaZ6lWUlSfCfF1A32N9sNRNUnTBtWo+qqWYEhwLDlp8O8XvB9MK/a12lPwgRYR4genoRg/lahqmppGo1HlRMWE3JOy3H0xJS7Ml5+0sKSmItqUxtLT4b4m5KJeULB/YLhwIeqd50r12vGOg08oFUfWcA6g7mkVovl9YspKOoBi0EsVJ23OI6uczqwiI9WILMxuSwvAG4nkoOI3GWtjqVJJE/aHhSVqbEKNaiVPOd4sfljl+fyZVzN5v64auL8eqUSXhUdiQQDcnnMibcifTC9nmNWgtWZIYo/kdwbdQT8sWgqJ8uoHax1PzOPYxqHQfM/tjOK2iFs7CaZ+zVRa9A/Uvz54rcEzTAlZMH1tjOU4tT+zMhYBhSYKZBDWYgA9b88RcAQlxsFkef8AP9MZeRGjjdpgLtX2n/8AOKgAYUZHKdRiYPlH1wxdleEKxdiBvKQPh1SzLExYyPQjHPM2uvNV3In+qxF+rEjztgrwzimYTx02Ph3Cm8cpBADdb3g4ssRK2zsFOnpAF8aq8ybaTBBnlEH6jFLs7xb7Rl1cxrB0vAiSNiI5G3yxX+2oCyIwGp3JtOlQYYhRO7CwjngpC2S8RotXp1UgiUYKdoYqYud3PTlha7H5MLkqSuYZWckRBB1kFTPMQJvzw0in3g0srBOjWnmNQuTe8GB1BxrxDha1EISEfcEACT5xvO18cEEVGAOmbeYxFmKwFN+Q0kXtciNzijVzZmCCHBgjmD7YTO03GTWfu1PhUwL7nmT1vPywyFY7ZTtPloVO9UkAC7RsI52xU472sFJxTorrYiTdhHS+zThHrdmqq0hUOnSTEAkn0sCPbB3sdxkMGp1SCUWVLR8OxU/ngpxfgerj/QwDivf5WoXVl8NwVIukNYTe4scQ8dpKK0tChgCPVbT5mI+WNslU7xdLOmqsDDMJFNIm3MtEHznFztJmqdJadXWKiU2hyi7BhCzJsSwHPEXfa0VTXVoXqWQaqwVFIBtLAxcxsRMc8B+J8EFGo6tLFDpJBMMBBBHP4GU36HD5w7jdGt8CsCRrLErsGWbTM+L6YGdvuHlWSrEav6bXNyolPSVLL8sNKzuP2hi4JmVqUqbKBBXQw2EqNJFuu+EftD2NOWYsGmgzDQSVG/3SCZkDmPLBzsHxhFp1KdR1WPEpY9Bf32ONs2tTP1i1PStKmsKagIH7amPnYAThZPB4R/bfAFmM+zoKbFQqLpRVsoEchzJPMzhqzXFadPLoaY8AQaR5xb/5frhVzSFCVqjQ62YG29wZ2joRbFjhivWpaBIUGNV+sgA7YnCT9Zp54JpdS5SVTRNMnXUqCW0+I6jeTaw5b40y3ZqvDa3FNWEMANbEbxawv54McO4caC+DQY3lYJ6y4JI+WLGW49TZWIBDUx4kJEgjYW3BMAEeuFlyzeIzSglKyrwnIin3mmBDaFneFsduZMnGr8cptWNEX0C5NgbXGMqxClnsZJseZu3nuYwg8UqacxU0WAa2/QTfDRV+lXg75fjS0zoYCpSuV5kBbkSb2WYHlgjnaAUg02I1LqWfEIETE35zvjnVXiZaATMSTsbQQBHmWwydnM6xrUKd/wCmp1WOx+Ffp9cTnx5ZGT2kX87wD7TXV8wivTVTdCfET8MxcRipxHs1Qp0KgohgGvDHV4luPi2sYwX7Qcb+y6FBhnNz+BevWcRUKQaSzE6vvFpk8sV4k3G2SctwUdOR/wB0P/2HHsGP8CX8P1x7D0w2yjxLKHuWZVaGEk+Ez6qvweV8Zy/Dc/o19+iLA+F19vhXfBPivdIuusWYsY3bkPwqQIjrOBPFabJRY0H8FRY25HzPOJHUY6mwKSSFUEu5JJaTdiZn5/nhs4dwkimwRCXF9WvwzaB8rbG2F/KgLEiRbYAk8+tumGnM8ZNLL0qSBQ1SmWJmIYteBNzuPIYeSrBYsl4Bxj7A9TvKLDvBC6YPiUEhbRN/Kb4Hdju2vc1Atawf79iZP4j0mbjEeWzmtFouAwqTDH4laLAHne+84ocD7KVc27FT3dIHxVGFpO6r+J+cTgxdega06/leKK+xtyPUHYzti04wm5bs4uXCijUzCkCIY6lbzKkAr/ynF/h/aMI/dVVcOT4d2UgDk0beRxzSYd+TftXwowMwm6R3lt1n4vVfyxyLJSXJiSLmPXH0DTqq62hgR7RsZGOTdqOy5yubBSRRqtKk3j8akHeJt5RhbGWMtiqlGnSYipUVxJUKDJUzH9pg+UgYCVOFoM7VWGNNAzQBMz8PpcjBuvlszlQo0pVpNdSVYATyMGxnadxzxLR4l9mNd69MVS/dkLGkamJB8VyAsD5jCRTTL8j7RJ+yvB3rN39anopU40KRGorEQCNtr88Ee2WfpU6fdBdSvUhlXfTTAYjl4Ze2DL5pqNMGtpUW8IaYi+nUd50iPfHOOL167CrULxTF7XBO8W2JJM+UYrFGeTbIG4UzVXr0oKclnxeIRpC7wPXpiSt2jdqFSjUVWNRg4Yk6lZQNNyb/AAx7nACnnlBG4jnMEe4ON6LAkMCSZ6XPvzOHa+wRl9IvcNzCq4YgkT4h5TcXG8E46UnGEKhwuimqxS1QBGxaxmeVxynnjldJCjwQRc2M8/S/0w3cEyLVQO8kpTEKOU3PS8T9cZ7S9NTi5LAqeEJmCKlYEqvw6ufrsYnl1xYznEKWXQSI/CgHL5WwO4lUqaSafhA3Y7CNgBtM4U87l6kh62pgxtDAyeam9j5YVJSdnSvjiF8z20qGdCk9DyEdcU+E02q5hajBRF7Te3/bG2eompToBtIXQRtzLeKbSCFAMeRxd4Pw00qnikkAlmPQWEeR3w8lFIWPeT0u8VzuigZPxMY9vPzOFXjXAK6nUwB1fhuRPIgiQRtjfiXEe8qarBVICA3Prv5TjbvGKszklt5YkkjlEdcdBJLWHkbm6iCKYZdwR1kH9sN3YZAahYxYEkmN/MnAk5mVBZmBiAdxPnviCvnqj0SE8O5qBbagPTl5YMl2VEnCUEmwl2z44tbMyhDKqwPON9sE+y9WsKfiJCxCJBJvJkzy6YXezdcB9JHxXHqOXpfDplKZaFG56nbqT+2GS6qiaVsz4utT5f6Yxiful/3g+S/vjOF7Ir+JiBxOrqq1d9SvIudrACNtpOLH2oBWgnRUhhuIYR90je5wOXOEuG5mxHUxCm07TO2LOXqaQNiaTaojcTPKJEiMNogzHs33oalQTx0qQYmYLVDB0zyOgEAdThTzGeJCjY09gAbARJmOZBOOt9mOFPSU1HOpqvjYARJNxuelh6YD9puzKZuuJU0mILMwVZImFBCkyx8V5uBthVgXXwIVQE69O8hwOnWOe+OjcNzSZPhtFmKlu71oDMFqjE9Itqv6Y54aHdEhjLUWKtvOkkrseQsY9cNPZDMBqRVyFWhPisCUa4E7gTO3ljpXWDQS7abL2izFnqFmpkxBUKPPSORAxpxHM6KhRjs0ggwVjZvUYxnO0GScjUa7ANKtus2kwGvsJB3wL7UcUSqV7oghvE1QSdR52IseoNxjuO/GU/yZRlXRUPHZztNTrqAY70fFFtQB+IbfLlj3bcTlWgEsGUpb7wM4WOxfAlq0+9MyKhAPNSApU73EhgR54P8Aa+syUUa0ioOcTI+cYb5My0R6/Ds3SZczU1sjnxkMJIJuIIj0EYucb4vRai9IJVkqBqYAQA4aQALkxy64zS4u7k+NSV8SgIWDH8JvMeY2OKudrZivmVpqGpaYnxfAfiJLC2ry3wt3IqkksLHaDtbmKqhqlJaSE+EkNuOYDG588Bslw9M1INYAqpP9RtI8oBN+mLHaqrXNCmuYLO6VXCuTJZGVSPEN7zve+AvCKoD+NQU5gg7SLgDnh39gi9r4DWW7No9MlGVqgiVkFQbyCxPyjAfMZVw5VgJFoWDHoL/nghneLO1qKlaSbaBAk9SBucD8pQaowVQNRMW87cv2wlP5KSl8JBXgWSeu+g6vDdmJ5fv74eHzNOnCTpVRz5Ael5OBNaonD6IpqA1V7taST1iNuQwscRzlQtFaZEHSOjCQZBucTq2Vvqhqqdo8tUcKWQUqewaTrY2B2uB+eKa0Uap3dMh6VSWgT4YkkgkSCI9wRgRw3jz0SWFKm8rp8YBA0mQRIsf3wWHa2KneGigOnQo1wAJkgCIucVUUQc5HhkjTfuqjEI8eM9ROh/UGx8icW+LrUp5PxEF6hVbcp2UdYA3xjhrvnn8VNFpJBMFjJGwv9Y5Yg7X5498FL+FBqCiBDGQNh/2wkq7UV7PpYv1mUBVcJCjTtOpjdp9h9cR8OzaCoVNluATeDsNthjXSrkeLYbOAQP8AmW49xi7S4ZlgdVaspP4Ek/UcsVk4tYQ44zUrDHAzTXLq1Sgjaj4jpkw1wbrMRtpPtgfn+E93UcBHCEeFypgBhsfr9MEsmRT0NTE0pMPdtMxbSLgSPbUcFOINVpKaoUSG0sag0l5HxKQx8IHJx8oxKCp2aJxi0kxO4Pwd+8VmgLPWZ6AAYdK1b7OoRATXqCFUDb35ATz6YCcDCipUrMf6KHVAIMEnaJ2J2wUSqR/We7Vh4b/DTGy+p3tvh2rdEIrppS/8OZz/AHtP549i/wDa26H+e+PYP40N+VlejwXL/Ynp1DSasurRUWCQVuFPObDlF8LBIanTbz0Ec4YSpvN9QbB3hNdqpWlTBNQHW58NoaSS0A6dXnhf7Q5M0a1YDbV3i8rEkxY/3YnGWickUvAv2I7S1qedWk1RnpuSjBmkARKsJNoj5YfK/EUY1KvxKRG5BKoIAUReSSdxuOuOS5RS2YoshuxG4/zb+ROOjZbOI0B4V1mCou4AGhQsQTtM7RPPDSZ3Fx3oC7UZNkzIZkVFzKRvcFBF+jXki+FUZogaQYDeFxe5QyptBO04be1ZqVqeupq1U7oLFbETY3U+finCi9UzIFmioBuJ+8OfngxdoM4uL02XImoCxbSADeN45AWwy8E4EWpOXAtpO5+K8XWGVtO5Eg+eLGS4PUr0lelR/pn4bge8EiUBFz8sMX2KnQXSPExuzEzLDeBaBNrYEbbKT6wVplPsxUFCo1GRfxjxEghhJksNwQb4Bdve1IaoMvTjSpBZt79B88Qdt81Uy9elUpsVL0YPsx6+RGE5KhaoCTJLCT6nFKMbenRez3ZPvCatQsEPwrzI5ExcX6fPDLmjlcpSNR1QKLXgknp1J9cAMrxtqSKQNUaQROqNpnnBGAfabimqpQUnVTVma3OX/wD5i3rjq+yibeFviwGd094tPLoPEsDVVIjcoPu+v1wGr8ITTpQEATdpm5BmwsbYL5HNqsDcubnebA3+eCjChrPeMulQDDNEkifhmWt0Eb3xnc78PQXHGMRZynA61UgU6iQPwybcybWP1wYyVDL5KS1UVK5BkkbRuB0998EM5xfXFPKEMSbsBCIPe04EVuz9JZ16qh3nVpn5YW/s6nJYVadQ1FqV6gMmQnRQtuXOefrgbxAam7yBB8Mm+wEX62IwefMlMuO7U90Q6wASB4SxueYmfY4DZugBSQqxIKhiNuo9QZBOCrs6SVUV8vpc3Ei0j38j0w4twDJgz3SBSJnvGNvKXub7YSDUDWWRz2DfoDjNLJsT4JLcoUg+wIvzNumKxrxmecWdQy70aVONIpBfuHygbCQWNvngB2g7PUjl6lVlPfwX1SZF50wGjwrA2642XiVBNDs7moo3qrUFxPigjTMk3jHqnHKLBtVRYIIInkRGGUEiE+VgPI8Fp16VjDgbxMH9QcUcvw+mrmlmA9OoD0JBB2I6et8EOzmepUWJdpvaF1SBa46R9cHuJZjL51QiZWszL8NQEJoO+5n/ACnfCtfI6bvBap5sZU1KanvBIKHVESBeB/piVteYQu1ZLGe7k782gem5xf8A/DxWlozVLSsylddJKE8n6qfPG3D+xzI0tWR6R+MoSG09CpB/zAkDHX9FE7f7m2S7PumXEsqLVZfihpY810xuLDUeuJszwx6GXE1e8BckGIC+W5i+IuK8Vp1MxSVDFOmQLk6bWEW2tv1xtx/PSWVfxJAi+oA/qRPocGKoDppkHdVf7v8AN/rj2Kn+D1P9430/fHsVM/ZDZk3Xve/VF7wqUcdVJBNxsZG8eR54UO2vEFbOLCsB3Q1AjqSd7yIw3ZDs5VNPve80gyyq6EkJuNTWMxe8wLTjm/aavqzTnUjxA1ISVMAD714xm407NHO4NZ6R5OroMWlWBB3tO9vXphpy9XNjWy0WOhSxZlIQCJJ1NE2iI5HCyyyoqDawfbnbbbcYbuE8XP2Nk8R8DUqkQeR0tF5BBgkXBvcYeSBwtrEUcrmquYZnqGyrIXYXPQbWHPC9nMuELKN6bSD/AGtt0NvXDlwerRSmp1Uw0Qb/AHeX54CcfoRUV1Mq40sRzP3eU8+mEi/2NHLFOIQ7N9rjRpikWIUSQYGzfCPELe3XBjL5rvW1LPiNrQDPTlPUcsI/As0q11SoAVP9Nwb+E7e4x0PJ9lctSnSWad5cgEcrLA98O31MuONCX294gKjoo2pSJtuYmw9IwuZbLlqiKN2IA9z88Pfb/LUKWVREpqCz+EqBNhLX3OEGhXZGVlkMpkHoRh4ytEZJJnQT2TrPAqMANoXbe088QZ3/AGfyTFST5tP+uCPAO2YzK6Ghao2GqzeYn8sHGqn8Mjz2/XGeXdF4dfg57m+C5jL2Yd4vVT+h54t8O7VaGXWZXY7hl/09MOj6NPjgL57eVsLPHMnQZSadMztqNuvntgJ/ZoUqVB+jmxUpsy33gjmYnlhf4fmTWdzYAWEefvix2U4gBTKNPhMczB9COmBGa4iKeZqrT8Kt0EXjfyx1WyylSLXEc465atoOqm2pXgA93UBUTqF9LozC4N1wvVKNRQFYMrWhWU/DBhr7gybjzwX7PZl6ffC2rS1VCb+OgAxBBsQysRecS8Y0MrFIFOKdekp3QVyUqIDNk1DUByxfrhh/JU2mLiuVMge3L84GLnDeK1KT600yVjxXgH0P6YqVFlv5/PrizSqKrLqXUq3ZeRPSYNv3wEVkrWj9wXiJq0FqVCAxBmLA3I25bYp8ZzCJDk6VO3hmY6Ab4k4JxulWTSqCnpsBY235AYg7R8GetTARgSGnxGLRfcYtrPO/6oUkzqrmCysCrPIkAeg0kWwz8H4oyVKlx8c+XSCBEiItyiRGFHiPC6tGNYidoIM+4wY7MZoOXR2AcgaZi5BJjCJfZpnfX9TomTzqVhAgmLo0E36fjX+EYB9puDqlIijU7on7nIjnEjUg6xbEeWYqKkDUyhbQZnWt1jnEmRil2sqBqqCo0K2gNNzpC6msBt1IGFUFYik630B0MjSgRWUsLatDBZt4dXXywSp5CKhWSe7JBJO9Q/FEHZfh9ScNPEM3TShppKsfDSEAgty5co1E+WBOR4U6iIJgX6353F74MaFnN1SMd35/9WPYufZ2/D9Dj2KfqZ6YM/2h9qj/AP5qLcv6jKT0tTEcoucJvBMqrVVLAsq+IqI2XYeQ1EYs5vhzNUb4DLWOtBYmducYPcJ4CyKfCzlrNAY2F9oNpv5+2EeI01T0D16Ol6iABVqrIB8yIEx+IDEfBn8UEkEiDvuvXflgtxbhVTwkU6pIblSqbGei9cU34dVp1w4p1AGIa6MBP3gTEC/XCWVi6eBfKZFzAA5chOM8d4JUeiQEPhGrl92/MdMH8v2lUhSFS46i3lf98SNx4aTr0kHcBpH12xPUynZM5IRcNYahPuMO3Ae+rUlZD5W+owq8ToaHcLsrkiRHhY2+kb9cGuynGRR7xW1aWhgFIiec+35YpLUTXoT4z2Sq14mqAVJgEs0cuQ/LAvMf7N3prqavSHUmR6bmcFq3aqs1qahRzgSfrt8sUaravFWed7Eyd+k4RNr5KdL2hQrZJkYiQ0GzIbGOYwy9lszmQ3iclPhgmTPKBP1xq+eUnTSSfMgY0XKVCP6j6VPVo2v1BthnJtaBcaTtBriGepof6j63P3RLEevJRivVeqy3Xu15fiI9cb8PUAAUKQZv964IUH3uRGMZrhTNLVnNRgLKLBfQDl5ziNlWVuzdVRmWVjAcGOhI85xW7Z8NNKsjCfGD1iVOK+jTUBkSpmx8/PB7tSRXo06lOGFInWBEjUPoMP47HWwoTxnygJiG0sBEX1x6GAoxs/FGbwzIhB7Ux4Ry5mflj1Sna/6/riXLZAFRbf5Yu5VEyriudnvtJFgqyTb39b/ni1T4DWqWBp9bsb+xXzxLR4AW+FjO+w/XF2n2frE2Zvp+2JxcUV5OPk+CbhnBXooQzLJOwJMRt+vzxNXzDhGGpgepaIg+v54FZZqi+G8qSNuhgz8sFO+d0KVUYahyt73xa/o8+32titmc3JJLMb2k6h9RGMitcOD4gQbCOu0YIcT4LSQSDUmfIes23wI7qHjmD/OYO2Edm2ElLwb+CcVclidQbk4I8o3G4jnjfjuZAZHQ+G0EmWA0mBJtAPPmSMATU/pmDv6mdrX2xZyjvmKNRDJdRK7CQOR6x88dBic3H11DlQq6oqQVG2mJ0yUIPqUdSfMHENPiVwJH4gpvEwYE7b9cBezPHzoKONc/DJuDtJ8rCRbYYIVKd6ag3K6VAk3tf0AE3wVH7M03fgS/xH+TjOMf4JT/AN83zxnB6oTqf//Z"/>
          <p:cNvSpPr>
            <a:spLocks noChangeAspect="1" noChangeArrowheads="1"/>
          </p:cNvSpPr>
          <p:nvPr/>
        </p:nvSpPr>
        <p:spPr bwMode="auto">
          <a:xfrm>
            <a:off x="80963" y="-1020763"/>
            <a:ext cx="2143125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g;base64,/9j/4AAQSkZJRgABAQAAAQABAAD/2wCEAAkGBhMSERUUExQTFRUVGB8aGBgYFxgbHRwbGRwdGxgbHxgYGyYfGxomGxgcHy8gIycpLCwsGh8xNTAqNSYsLCkBCQoKDgwOGg8PGiwcHyQpKSkpKSkpKSkpKSkpKSkpKSkpKSwsKSkpLCwpKSwpKSkpKSwpKSwsLCwsKSwsKSwsKf/AABEIAOAA4QMBIgACEQEDEQH/xAAcAAACAgMBAQAAAAAAAAAAAAAFBgMEAQIHAAj/xABEEAACAQIEAwYDBwIDBgYDAQABAhEDIQAEEjEFQVEGEyJhcYEykaEUQlKxwdHwI2IVkuEHU3KCsvEWJDNDosJUk9I0/8QAGQEAAwEBAQAAAAAAAAAAAAAAAQIDBAAF/8QAIxEAAgMAAwACAwADAAAAAAAAAAECESEDEjFBURMiMgQUQv/aAAwDAQACEQMRAD8A86S3I6aL8yd2QYNHLEIp/sE/w4Xc1V0VDHKlH+Zh+cYbKzf0gSI8I5+XljzWvD1XmCzxuyDff+b4CcPqgMTsAW/IH9MEuNNKe/8ANsBMp94bEtH0/wBMWSwKQb4eIQC3wg/X1xeBvzE4oUWmReBiwNuVjbr9MTZzVEkwJ3tgDmnkAdPL+dcFs1UIECZPkMUMhle9zKpeCZb0Fzt6R74pEzyCLZcUMqJ3cEmf7tvphYIMk9fXz6Ww29savwJYReI2tbCvVY93P4T6WO+2HjgkWT5ddSiDH7j/AFxG9RpvyvH82xjJ1YkXte5672+uLGj7xKibCcKy1k2WqvpECTPrjY0zqM3g7CLfPFOvwqqHFQ1CiDwqUOoyB4bLyZiFnfBrK5eIZgAxu0mbncTz+WEa+SqeaU+FUgFqCDao2/KQCMXabzfkfpOIcvVUVKovepJjb4QMWqREEAER/L4nL0K0rIxU+uPGwM/n+2N6rBm5C/540cqouZLdBz5Y5CyRZ4PmArEEz0vg9TzANidxhVy5Xu+8nwk7je/1wXy1UWg29cWkq0ySxhX7RMj+fXEGa8Qjkf3H7YhRRq9dxiRUHnP6YQ416TG/U/rgnl3tbngS6eKxN8TZarBgz88ccvQlVUMjCN188C+AZpRlgCfgZkPsbbX2OCDAkWbSSCBf5HCnwVzTzbg1HKajIJ3mwb1kDDKqHv4CfHeFCqO9omKg3HXn88ClzwekUmG+Eg+ZjnzgnDVXPmRqm83BjpgNn+DTJUszATYDlPTyw0JV6Nd4wV/jlL+75f649ih9oT8A/wAv+mM4r3iD8aL2ZUmofKkPkGPTDZmwe6T/AIdvb0wq1CC7kb6FEHzLczhxzif0hzgD8sZWUUrFDiqQknqOV/rgNkBLNPK5mPywe4mZpN69f0wuZM+N79J9x8sWXgz9DlXLkQRMETM/O2LWWbwgkXFr/W2NUOpBJmx2j9PIYzSqCCLb/nEc/LEWjTyxSimV89mAAWPT+e+CPYfh/gauwu9h/wAI3PzwAzrGo4pqfiMfv9BhzSie7CK2hQAAF3j1b9MWisPN5JCjx/N95XqHkDA25YHBZGnmcH812Sm6PczIfr64E1shUpkh1I6EXB9DgnKqKFMlWBmLwYH85RiOpmdTmZ8r8uWCmWyBq1kUAwx8R/DpBJY9BAxYzfAESmslqhPwoqFFBtLFzcjnYbYtBpawT3wp8NzbDSNGtEvYt4bnxR95uh5YZMsFYTqF5uB++2+KPCOFCmXL+PWBtKxbxRfr+WI2pGgSyFmQ3qIbkf3KeccxjLySUpYa4/xT9IxROqoeXeNzB2MYnqsdrXibb+ePZJQyTMySwjnJJxoSR6bwcSejR8Nrzvb0jETsSPQdcSza9vb9sQlREAG4x0dZ0vAnSpjuwL/pOIaFbSNJ25e+LSrFMCxtc/kcUq6Aje98eg0qM7VoJ0bxiYC5vyxRytTUikcvU4tISTvjJJUQNzV5/wAvi1RyoeSOWK9Olc/zpi3kwQwF7nChXpvqAG18AM1lKYzSfBDeFhAvO0+4wxvQMmMA+0eR7tBWkyjCfh6RPzwUOF3pARpMC0b/AM2xmjRCmebeZNx0nbfGjIdAI8QgEG382xmlSIeSSQdhG0TIn0OO8Cb/AGZei/I49if2H0x7HWdbOeZPNiSGnZF3PKf3w+cUGYUBqC0ngeJGkE2HwsOfljnrZRtbMgsConeJBiR0x02CF3kgQf4LYE39FEI+fzq1FcaSjC5psBqXr/xDz5YXsoYZt+WGLjGaXxNF58JkSPMEXwNXLLVDNTjX94dJ8h+Yt5YqvAv3TNDOOsxcbnnB64mpV95Nz4hYXBxSpMyGLg8x+YxOiBm0LZmBjYx1nyvhR3O40Eey+RD1DVafDKj1m+GisIjljThuUSnTAW6gbzubScb5hGMQLYukYfXpq9/XnioaHlY+mLNNTG2M5yi6rKLqJsvQTzboBgBoV+P1yqN3cDSQHbmZNl9BYkYYeHcUp5ygBOlhE7akqRYjmL/MWxQzvAiaLUtW4+Iz8W+qBvf9sAMlwurls0yq2w8JXZtiBHOZNvI4omutAS0Ye7IZgQQVMEfqI3U4j4gwVHedlN/OIAwe4jlxpqGPEiav+YAyPRgAPUzhX4sdQSnFnqCfRPEwt7Yxyg4yLxdo9kckAAQTsAQTaRzE7emI83RvI3wSFODbfGr05Imf57dcSbLpg6nUMRcE9YFsV6+ZC+LksW63t+uLVYhQdiCfO088B+KtdQNt/wBvrinErYOR0huRSyKyncbdQeX6YH16Z3M4g4FxCxptMgSPPrGL+ZYAev8AJxuIQleA7K19DRuGP1wTNTY8xgRVWZi5F7A4L08s/dmVYR7CMQmhJx6sspVuD53mMS082dd/TfFKg1rRPP8Agx4V/HH5DEaEsZkIMHAji+aDMaMWKSRcTJixAPri1lK9t/nj3GQTQZh8VMFgDMEjcGLj54FUWg1eg/hWf0hqBk91YGZJWLdLjY4uVGMAxMEb+Zv9MKXD+KhqgrQJVpdb2GzDc7j8sOWhYIGxOOKcsUnaN9fr9cewH+2P5/L/AExnDUTBPCGmo99ym/OAZ2w717A7DpOEbLZYqzsDdHEkLuAAee2H1mkT/PL88SZoarTmvHVhiN95gHrffAzL5o06pIJmB0HPp6YO9rQdWojeY9cLtGkzOoW5YGwB2F8aIeCzD1SrTrjUNIqxttq6x5+WGHgXBiiLWKqzVBpMGyrBJHm07jG3ZvssmWZTVhqxkBd1BAkkdbDflglnMm9FjUoDUp/9SlO/mI2OHog38IlWiNgBA5dPltjdaJ6GD64zk6y1QKiGQd7XBH3TzBF8S8V4pTy9I1KrBVHzJ5ADmfLDpE/NMfYlB3v0j+HEpadwIi+OeZrthUzIdzUFCjTI00VP9WqdwGbcJtJ88LlLtBmDW70VGD+5WOSxPw+2Co7QHI6zmkWb4VO12Uim5vZbEEiCCGHtpLjB/hfFlzVIVB4TJV16MLmD+Eggj1x7jWT72hUQCWKWEi5FxvbCvAp2KnY3i1aoHy7QaekvMHVOpfvTtFo8sWOMVCtcsELLSinPIu/iPnMCMC+H5o5CrJQ+IANq0wJGoRG/3SfWMNz5ZWywZSGP/qFheWmWPnjpacUMvmw6jrtymcbtcH0/nlgS1Qo2tLz8QjeOd9jgtlq4ZZE6TeRb2tzxj5IUaITsoZgkDxWHK0YXs2/9Rp5WHthg4kw1efU3HQ398AqeX1aje7Hl7DfFOLDuZ4eoV9JDCxG3888dCThlMItSudACywnTA8yL/LC52U4UrV1LC1JdcHmSYSet7+2L/aPjQ+0U6R+C7MD1mEm+wImPIY0XeEItpGc9xnSCaCLSEWbTLmNiR933vilRzZZSWOptiWJYny8W2Ns1ThTM/vPO/XFQkgCJGodbSBf546X0HkWJhDI1RBt/PfGM0YYHl6nFbJtz/fFzNxA6+Q/bEfkmvC9QeI/15+mJeNZ8Ucs7HnEcpiDEgc4iMV8gwhidlvJxl6f2iuqye7omXFoLgAos72+I+2E+SkADS4UKLqhsz0FZ/wDjJafTfbywxLV1UVab6YN5II8J/LFLtIpFemRB/pH3KvffyYYi4fmJL0wbOO8UbX2cCfOG98dWmya7cSZJoH4j9f3x7EX28fhP/wAf2xnD9WYbLa8MV1Z6asrNUclS2yhVIt62nni/wfPTNNp1T/PyxS4bm6Ks9ZO8dwvjpr4iOumYmCZgbAnF7hPFctmpagxDTNwVPkDyI3GJTi27SNy5FFdJC522y4WLmbk/yMEeK5SmgyjIqoSlRTAuZoT/APXEPbLI6mJFptF7GBNvfBTi+V1Jk5/GFJET4qDD88W4mR5dSCZy5NUP0WB777+pxbRun8+eBue4j3GX7wwSQIBIAmOc8hMxgbwnjlQ0w7V6RN/CVEX2GpDK/I4pJqJBu2T8ZzCZOoKq1Kas/wAdJjHeAECV/uBO/wCmEXtHxKtnM2qNFOlJ7sxMKASWv961/URbDxmM9lKwJzdNF0qTFSGWFMtoNjqkiRYkEG+EzhFNiWqUQHWi0imQZ0kQDBJ+6efIHpgptK0cqb0gy/ZetVzDUhWYKgVi0X8QlYHUi8YgznDzRZgGWrpuQVAaNpBG+HThD0276vTa9QjWpF0ZFgg+wxUq8Fp5pmCKabvBNVF1LoMyt4Csd4wqnKy/WNEP+zvMI4r0hvIqrY7EBW+RA+eG/X8JH5/LAThPY2nl3V1qVda2DSFEbMNIsZFt8FeLVvBpX4nOkH/qPyn54duzOo0JfEqyPXepA0U7KsfFBJqMCdwJMEfhw98MC1KCQIlQLAcx5YDdocmiJT8PhUd3ttPn+Fl7xT5sMVuHdpaeTHc1SzOsjSqyQy8jsACdvLHLR3VCpnONUxU0trlGKtaxKyotM7jBDKO1Fjrsv3h06H9/LAb7Ma1V6iU0YVKpaSfGul9TACZ2w78L4H3p7yqCVJsk/FO8+XLCypqhdVAviiyARP8ANvriZeFijEp4rSWmZO9thfFihw4pX7iQ2hxGqbqPEp9dMD2wa4qLnnhOONFZu6McEcSyxEibiOlsC83kFarX1U1K+A9D8JPhPLni/kiVYX3IF/PfaMScUC0maoxCqVAMyboSAPk30xWieAZ1VfCSI3DOeQGxItI688CWrqyHT8Kmxgj8/L8sVM7nnzT6UUinNl/ViLR5YvplgilfaSd+UxyGGaSA7aIsnmDOL1Wr1PPr+mAlMwfQ/rgrTeR7Ym0TZ453SYtpQGoRe5SSAfLUR8sF8sO5oJT2aNTnqzXa53vb2ws51vDU66GHuII/LBjPZ/wqywdV1vIn/scJWjPyiXigZ1D7ik2lvIVPCfkdJPrgOzNrphTpJa0mwkFSPT9hg3Vzrd2MsgSWTXVdtgGINhzaY+mFhcuzyCRqTb1nfEl7p6vDBrip+MLf4dV60/8AOP2x7Gn/AIhP/wCLT/yjHsNYP9eBni2XOUrGpRbQrs701jwhkeGQXuCLx1GAHDeIA1G+FRUdtQAsA5vHOL6sG6/CMzUpPUfMd4tIO4QhhOlwH3sCQWM4uZDsDl69Naup0JEEIREj7w6BhBjFlOMPTA7ngDpdoKxA1V3MTEmb7TB6jF5+2mZ0r/6VUIwKllMggQNiJseeNOL9gioLZeqSq7pV5ejj9RgdluyOeK95ppilBJc1RpAG9hJnlEYtDk45Ik+OaNc/nKuYcPWeYFhAAXlAGKNVkB8PhM/Epg7Ty88W+0fZfMZKmr1XpMrNA0MxuRNwyg7YWqcta59MVuL8JtNMK0snUry5qIqyBqYnfl4VBvvywT4RlqqVVK1EeDBglSV5ghhDL1G+BPD813VQd7BpuAtVZPwciOjL8QI6RzwwcM4SzZkUSNRVvFB06lAmQf7hBn+7EuvqsZOmVsrx3+prpsquZ1BrAj8LH4Sejb4cuDcVhEWlS7qiEku1Ms5qEww0oRZT94g4W+3mXp5fuqNMJTCqXNNTJVix06mNz4TONeCdpmIJqksNUsYnxRAHQTpMeuIyTirRpg1N0zoXD8+KqkgAMvxAXHqD0tHriKiddV2IMJ4V9fvftgJ2bzyCuSdNIVC0LqEFhosDYXIJjyOGXKppXSRcmfcnfBjqsSSp0aZykWpuqhSzKdIO2oXE+Uxjkee4fVpNFUDUw1TqDSCN59vocdgckHofb54WO0HAFeurggmNSUvxeMtJabLLG3OI54aLoV0xaztOpl0UsiA1ApNmDTpBnWDvcW88PPZTj616SJUlammAWEd4B4ZXqQRcDnis/AWzPcrmBKq9UtpsPHTOiBJiGXrG18COH9hM4jg97RhJ0Esxgkg6lUDwNIB6YGJDuV4xrzOV/wDO02G/dEn/AJSVH/VGJq1ATJucVeEZw1KlRawVK9JVR1GxALM1QdVMj0IwA4n28WHWkhEbOxHzAwVH6EdhriObFFdpIBIQAkn2vbFLtFXTMZdRs0o+kESJBBUgXm8+2E7J8NqZysSxcr952PX6TzgYI5fIrTc0/GGTmuq0XDkSAQRvhJuvCnFx9vSzw7JBBEaeon6mN8TVIM9J6cxviTLqtaWWpS1c2pmZH9ym+Ic1SqJOpWI6j88BSsr0oD5kQx87+/8AIxYydfl9MVqx1b7j5+uIqFU+Ujz588MzLODTCWaoErPLfmY5XxRydQ6TQaxUlqZPTePXfF+jmJUzMR/NsDs9GrUpkqJBHMKJ/QjAF9RcylCe8Ip1an3v6dQKRsI0N8V4Njtj1Om6OjVEZA4sT4TPmp2MWxH9qKgqKvdq7CCI8VjCzvF8V+Icaes/d61qHwrqB3Ikz1m+JuNs9Hg5n1SDGlf4B+2PYo/4HmPxp8zjOB0Zq/IMPCM3oUsYK6akg3le8Mgj0xF2aP2evVy8eCZRvusp8VM3II8DRA5g49l6f/ln8kq9OVQ/LFPjWS0ijWQOSB3bFWJtunhIvB5jaMPP2jyohXjhZQw2VhPlj3D6g/wxk/sq/wDUeWNuKVg9BXtcTbaeY+eIeHZcnJVBcytQAAX59PXCcS2i8/5BH+1fPA0spT56TUPppCj9cc9yqmcFu1uYernHD27vTTA6KigAfriLLUgo/wBf2xvgtPPkylmehvjofZDLv3SZorqcqtJJsJCfE3kAB7DCdlOEvnK+mmLbs0fCo3Y+nTfHXuFU0poKSaWp0llWB+FYAhv7viPpB54SeywpHzTlvaF3r5uuzQTq0mNvDb5WwMzNM0T3YZjqjWo2N5W3M88G+CcOfN5iqU2LM2o7CSYJwG47wmvlqxFZTJNn+6/mrc/TcY5teCpNai1S4uTQalaGIN910mbedsdT4NnhWy9KoTLaQGP9wsdusTjlCZhXVWem2r8akDV0DKfvDaRvh2/2ZVi9OrSafBBG33iZ97YEo0rQylb0a33vb9MInaOtVo1aVcf+4swfu+IsFtt4SvuDhv4rVGh1B+PwDfdjp5+uKfHeFfaqRRfiW9MTAkCN/T8sIsOZX4H2t+0DSVK1CYBkbj9LbdDg8uaZZMQ8wFN/Edo6i84SuzuTGVrK2YcU1JOoGNOunO56iQR1BwX7Q8ZNKiKoAIqkmmR5kiD/AMoBBHInBeneEXajilOmtNabRXpf+6OUg6wY+MMSTHKxwgNW1ExHp/2xpUqtUb+QJ6c8X8pwypU8NGm9RpglVmJsJPK+GyJyk2dC7PBWylEoAo0wR/eshyT11XnzxtneE06gBrAQvPaOUSDceUY34Dk0ymTDs0IR3jE3jUAIgenzxItA1yHf/wBMXRes/ePryPQ4m1Y99SjW4fTeNNN1ZbK6AKwHS0WjkRiquZr0p1L3ijdlUhwP7kO/qs4YAeQH0B/MYgrLM7/9/I7YSUEMptAqjxqjVMHST0YD/wC18Q5/hWXaZK0z1U3+WxxjieSpzDpTYjruOd/bAjN0qCJJCoBzBYE+kG5wFF/BaU01pfPBMqBetVtz1Ae+0YBP3bu32ZatREHjqNAAkRAteTgTmM+1dhSQ1CpMAHxE/MY6RQ4UiZbulsNN4F5iST5zgy/XBYxU9FvgvZcZlKdSqzaQIC8rGIHQYrZwU6efSnRECkALfiO5nnEge2CHCOIvRByx8Mt4GYRvcj15jCWM6RXLkgksSeu/PzthYpux7UaOg/4fX/Ef5749gb/4oH8Bx7B6mr80S2naOKdWmlBipVlEa2I1ktJAQ2BMcsaomdzVAUhQREkMGYlWJUeEBTeSbct8HMvKZUkcsu/QXLses4u8Gju0PMAfMW/PA5HtnnQWCnw3NM9FwSZFwpEFTs4tazfvfE/Eu0By3Cwqtpq1ajBdtWmfGwtbp740zdFctnXVixpv/VAMSQfjjqRBEemFillqmazBIhQWOkt91TMBQbAYeHvYbkfaPUEUOG1KpsDJ6ySdvUnfB2l2IK6e/qHL954abMAwLkwAwBlQesHzjHQOA9mkpiQo1QJbcnrJ/TBypwmk7qzKpZD4DGwuY+ZPz8sPbJKKQh8I4tmOGkUc4qigxjvKYGpDcaiQJZY2N/XljHaPir92uVoDVUzADMREkG9yLEEFSGGynTywy9peG01yoSqXddagTchQbhY+9pkSZ2wtdg6S0cuayialViinfTTTlHKWJnBQrWjLwTJLk8ulEFS4Euernf2G3tjaulOtTNKsutG6+WxB+6R1xmQxkm/OBt+uIhVsTOwMT6dN8cETMz2FqBS+WqLVpsTpV/C8A9T4Tcb2nDD2H4dVy61WqIVLxAJH3ZJ2mN/pi9k6fd0kjfSIt8/Pni/Rqnnf5enO4tOObdULSKuezUu3hI0MpJ3kwpDeUTjfJZwadcgKLliYtznAuvlStTxs1xpDPdXG8d5uHiBB6DCzx3LBiBBnY3InnLDkdJGFi03TLTjUU0bduOOUswJpqZFQHURGrwMpIvtZcDuJcfqVkp5chAKPhBB3EALM2m18RVuH6VM/d8XsPOQZg4xwbJh6pUsSBVUTYeGYJ/y4pdEqsmyKU9aio5przbSTA5wADfD9l+1GRRQlLvdA2C0zfnMkiTsb4I5Tg+XWIo0yPxFQfe8zipQ7U5E1RSR0BJ0ghQFk2FwI3wG7+DvClneM069B6VOhXIlmQwIBnXBg/DJYehxfpcZapSRky7FSoAIdQJAgiCJERi9lc7SFI19R7sTJ22JBX1tGBXZhWFBm2RqhKA9OZ/Ie2F+StXCzc5ivt3AA6mr/AKYip8QqKb06Yn+5j+QOJ83xNAWEiEWXM7TsI6nc+2KaZ6lWUlSfCfF1A32N9sNRNUnTBtWo+qqWYEhwLDlp8O8XvB9MK/a12lPwgRYR4genoRg/lahqmppGo1HlRMWE3JOy3H0xJS7Ml5+0sKSmItqUxtLT4b4m5KJeULB/YLhwIeqd50r12vGOg08oFUfWcA6g7mkVovl9YspKOoBi0EsVJ23OI6uczqwiI9WILMxuSwvAG4nkoOI3GWtjqVJJE/aHhSVqbEKNaiVPOd4sfljl+fyZVzN5v64auL8eqUSXhUdiQQDcnnMibcifTC9nmNWgtWZIYo/kdwbdQT8sWgqJ8uoHax1PzOPYxqHQfM/tjOK2iFs7CaZ+zVRa9A/Uvz54rcEzTAlZMH1tjOU4tT+zMhYBhSYKZBDWYgA9b88RcAQlxsFkef8AP9MZeRGjjdpgLtX2n/8AOKgAYUZHKdRiYPlH1wxdleEKxdiBvKQPh1SzLExYyPQjHPM2uvNV3In+qxF+rEjztgrwzimYTx02Ph3Cm8cpBADdb3g4ssRK2zsFOnpAF8aq8ybaTBBnlEH6jFLs7xb7Rl1cxrB0vAiSNiI5G3yxX+2oCyIwGp3JtOlQYYhRO7CwjngpC2S8RotXp1UgiUYKdoYqYud3PTlha7H5MLkqSuYZWckRBB1kFTPMQJvzw0in3g0srBOjWnmNQuTe8GB1BxrxDha1EISEfcEACT5xvO18cEEVGAOmbeYxFmKwFN+Q0kXtciNzijVzZmCCHBgjmD7YTO03GTWfu1PhUwL7nmT1vPywyFY7ZTtPloVO9UkAC7RsI52xU472sFJxTorrYiTdhHS+zThHrdmqq0hUOnSTEAkn0sCPbB3sdxkMGp1SCUWVLR8OxU/ngpxfgerj/QwDivf5WoXVl8NwVIukNYTe4scQ8dpKK0tChgCPVbT5mI+WNslU7xdLOmqsDDMJFNIm3MtEHznFztJmqdJadXWKiU2hyi7BhCzJsSwHPEXfa0VTXVoXqWQaqwVFIBtLAxcxsRMc8B+J8EFGo6tLFDpJBMMBBBHP4GU36HD5w7jdGt8CsCRrLErsGWbTM+L6YGdvuHlWSrEav6bXNyolPSVLL8sNKzuP2hi4JmVqUqbKBBXQw2EqNJFuu+EftD2NOWYsGmgzDQSVG/3SCZkDmPLBzsHxhFp1KdR1WPEpY9Bf32ONs2tTP1i1PStKmsKagIH7amPnYAThZPB4R/bfAFmM+zoKbFQqLpRVsoEchzJPMzhqzXFadPLoaY8AQaR5xb/5frhVzSFCVqjQ62YG29wZ2joRbFjhivWpaBIUGNV+sgA7YnCT9Zp54JpdS5SVTRNMnXUqCW0+I6jeTaw5b40y3ZqvDa3FNWEMANbEbxawv54McO4caC+DQY3lYJ6y4JI+WLGW49TZWIBDUx4kJEgjYW3BMAEeuFlyzeIzSglKyrwnIin3mmBDaFneFsduZMnGr8cptWNEX0C5NgbXGMqxClnsZJseZu3nuYwg8UqacxU0WAa2/QTfDRV+lXg75fjS0zoYCpSuV5kBbkSb2WYHlgjnaAUg02I1LqWfEIETE35zvjnVXiZaATMSTsbQQBHmWwydnM6xrUKd/wCmp1WOx+Ffp9cTnx5ZGT2kX87wD7TXV8wivTVTdCfET8MxcRipxHs1Qp0KgohgGvDHV4luPi2sYwX7Qcb+y6FBhnNz+BevWcRUKQaSzE6vvFpk8sV4k3G2SctwUdOR/wB0P/2HHsGP8CX8P1x7D0w2yjxLKHuWZVaGEk+Ez6qvweV8Zy/Dc/o19+iLA+F19vhXfBPivdIuusWYsY3bkPwqQIjrOBPFabJRY0H8FRY25HzPOJHUY6mwKSSFUEu5JJaTdiZn5/nhs4dwkimwRCXF9WvwzaB8rbG2F/KgLEiRbYAk8+tumGnM8ZNLL0qSBQ1SmWJmIYteBNzuPIYeSrBYsl4Bxj7A9TvKLDvBC6YPiUEhbRN/Kb4Hdju2vc1Atawf79iZP4j0mbjEeWzmtFouAwqTDH4laLAHne+84ocD7KVc27FT3dIHxVGFpO6r+J+cTgxdega06/leKK+xtyPUHYzti04wm5bs4uXCijUzCkCIY6lbzKkAr/ynF/h/aMI/dVVcOT4d2UgDk0beRxzSYd+TftXwowMwm6R3lt1n4vVfyxyLJSXJiSLmPXH0DTqq62hgR7RsZGOTdqOy5yubBSRRqtKk3j8akHeJt5RhbGWMtiqlGnSYipUVxJUKDJUzH9pg+UgYCVOFoM7VWGNNAzQBMz8PpcjBuvlszlQo0pVpNdSVYATyMGxnadxzxLR4l9mNd69MVS/dkLGkamJB8VyAsD5jCRTTL8j7RJ+yvB3rN39anopU40KRGorEQCNtr88Ee2WfpU6fdBdSvUhlXfTTAYjl4Ze2DL5pqNMGtpUW8IaYi+nUd50iPfHOOL167CrULxTF7XBO8W2JJM+UYrFGeTbIG4UzVXr0oKclnxeIRpC7wPXpiSt2jdqFSjUVWNRg4Yk6lZQNNyb/AAx7nACnnlBG4jnMEe4ON6LAkMCSZ6XPvzOHa+wRl9IvcNzCq4YgkT4h5TcXG8E46UnGEKhwuimqxS1QBGxaxmeVxynnjldJCjwQRc2M8/S/0w3cEyLVQO8kpTEKOU3PS8T9cZ7S9NTi5LAqeEJmCKlYEqvw6ufrsYnl1xYznEKWXQSI/CgHL5WwO4lUqaSafhA3Y7CNgBtM4U87l6kh62pgxtDAyeam9j5YVJSdnSvjiF8z20qGdCk9DyEdcU+E02q5hajBRF7Te3/bG2eompToBtIXQRtzLeKbSCFAMeRxd4Pw00qnikkAlmPQWEeR3w8lFIWPeT0u8VzuigZPxMY9vPzOFXjXAK6nUwB1fhuRPIgiQRtjfiXEe8qarBVICA3Prv5TjbvGKszklt5YkkjlEdcdBJLWHkbm6iCKYZdwR1kH9sN3YZAahYxYEkmN/MnAk5mVBZmBiAdxPnviCvnqj0SE8O5qBbagPTl5YMl2VEnCUEmwl2z44tbMyhDKqwPON9sE+y9WsKfiJCxCJBJvJkzy6YXezdcB9JHxXHqOXpfDplKZaFG56nbqT+2GS6qiaVsz4utT5f6Yxiful/3g+S/vjOF7Ir+JiBxOrqq1d9SvIudrACNtpOLH2oBWgnRUhhuIYR90je5wOXOEuG5mxHUxCm07TO2LOXqaQNiaTaojcTPKJEiMNogzHs33oalQTx0qQYmYLVDB0zyOgEAdThTzGeJCjY09gAbARJmOZBOOt9mOFPSU1HOpqvjYARJNxuelh6YD9puzKZuuJU0mILMwVZImFBCkyx8V5uBthVgXXwIVQE69O8hwOnWOe+OjcNzSZPhtFmKlu71oDMFqjE9Itqv6Y54aHdEhjLUWKtvOkkrseQsY9cNPZDMBqRVyFWhPisCUa4E7gTO3ljpXWDQS7abL2izFnqFmpkxBUKPPSORAxpxHM6KhRjs0ggwVjZvUYxnO0GScjUa7ANKtus2kwGvsJB3wL7UcUSqV7oghvE1QSdR52IseoNxjuO/GU/yZRlXRUPHZztNTrqAY70fFFtQB+IbfLlj3bcTlWgEsGUpb7wM4WOxfAlq0+9MyKhAPNSApU73EhgR54P8Aa+syUUa0ioOcTI+cYb5My0R6/Ds3SZczU1sjnxkMJIJuIIj0EYucb4vRai9IJVkqBqYAQA4aQALkxy64zS4u7k+NSV8SgIWDH8JvMeY2OKudrZivmVpqGpaYnxfAfiJLC2ry3wt3IqkksLHaDtbmKqhqlJaSE+EkNuOYDG588Bslw9M1INYAqpP9RtI8oBN+mLHaqrXNCmuYLO6VXCuTJZGVSPEN7zve+AvCKoD+NQU5gg7SLgDnh39gi9r4DWW7No9MlGVqgiVkFQbyCxPyjAfMZVw5VgJFoWDHoL/nghneLO1qKlaSbaBAk9SBucD8pQaowVQNRMW87cv2wlP5KSl8JBXgWSeu+g6vDdmJ5fv74eHzNOnCTpVRz5Ael5OBNaonD6IpqA1V7taST1iNuQwscRzlQtFaZEHSOjCQZBucTq2Vvqhqqdo8tUcKWQUqewaTrY2B2uB+eKa0Uap3dMh6VSWgT4YkkgkSCI9wRgRw3jz0SWFKm8rp8YBA0mQRIsf3wWHa2KneGigOnQo1wAJkgCIucVUUQc5HhkjTfuqjEI8eM9ROh/UGx8icW+LrUp5PxEF6hVbcp2UdYA3xjhrvnn8VNFpJBMFjJGwv9Y5Yg7X5498FL+FBqCiBDGQNh/2wkq7UV7PpYv1mUBVcJCjTtOpjdp9h9cR8OzaCoVNluATeDsNthjXSrkeLYbOAQP8AmW49xi7S4ZlgdVaspP4Ek/UcsVk4tYQ44zUrDHAzTXLq1Sgjaj4jpkw1wbrMRtpPtgfn+E93UcBHCEeFypgBhsfr9MEsmRT0NTE0pMPdtMxbSLgSPbUcFOINVpKaoUSG0sag0l5HxKQx8IHJx8oxKCp2aJxi0kxO4Pwd+8VmgLPWZ6AAYdK1b7OoRATXqCFUDb35ATz6YCcDCipUrMf6KHVAIMEnaJ2J2wUSqR/We7Vh4b/DTGy+p3tvh2rdEIrppS/8OZz/AHtP549i/wDa26H+e+PYP40N+VlejwXL/Ynp1DSasurRUWCQVuFPObDlF8LBIanTbz0Ec4YSpvN9QbB3hNdqpWlTBNQHW58NoaSS0A6dXnhf7Q5M0a1YDbV3i8rEkxY/3YnGWickUvAv2I7S1qedWk1RnpuSjBmkARKsJNoj5YfK/EUY1KvxKRG5BKoIAUReSSdxuOuOS5RS2YoshuxG4/zb+ROOjZbOI0B4V1mCou4AGhQsQTtM7RPPDSZ3Fx3oC7UZNkzIZkVFzKRvcFBF+jXki+FUZogaQYDeFxe5QyptBO04be1ZqVqeupq1U7oLFbETY3U+finCi9UzIFmioBuJ+8OfngxdoM4uL02XImoCxbSADeN45AWwy8E4EWpOXAtpO5+K8XWGVtO5Eg+eLGS4PUr0lelR/pn4bge8EiUBFz8sMX2KnQXSPExuzEzLDeBaBNrYEbbKT6wVplPsxUFCo1GRfxjxEghhJksNwQb4Bdve1IaoMvTjSpBZt79B88Qdt81Uy9elUpsVL0YPsx6+RGE5KhaoCTJLCT6nFKMbenRez3ZPvCatQsEPwrzI5ExcX6fPDLmjlcpSNR1QKLXgknp1J9cAMrxtqSKQNUaQROqNpnnBGAfabimqpQUnVTVma3OX/wD5i3rjq+yibeFviwGd094tPLoPEsDVVIjcoPu+v1wGr8ITTpQEATdpm5BmwsbYL5HNqsDcubnebA3+eCjChrPeMulQDDNEkifhmWt0Eb3xnc78PQXHGMRZynA61UgU6iQPwybcybWP1wYyVDL5KS1UVK5BkkbRuB0998EM5xfXFPKEMSbsBCIPe04EVuz9JZ16qh3nVpn5YW/s6nJYVadQ1FqV6gMmQnRQtuXOefrgbxAam7yBB8Mm+wEX62IwefMlMuO7U90Q6wASB4SxueYmfY4DZugBSQqxIKhiNuo9QZBOCrs6SVUV8vpc3Ei0j38j0w4twDJgz3SBSJnvGNvKXub7YSDUDWWRz2DfoDjNLJsT4JLcoUg+wIvzNumKxrxmecWdQy70aVONIpBfuHygbCQWNvngB2g7PUjl6lVlPfwX1SZF50wGjwrA2642XiVBNDs7moo3qrUFxPigjTMk3jHqnHKLBtVRYIIInkRGGUEiE+VgPI8Fp16VjDgbxMH9QcUcvw+mrmlmA9OoD0JBB2I6et8EOzmepUWJdpvaF1SBa46R9cHuJZjL51QiZWszL8NQEJoO+5n/ACnfCtfI6bvBap5sZU1KanvBIKHVESBeB/piVteYQu1ZLGe7k782gem5xf8A/DxWlozVLSsylddJKE8n6qfPG3D+xzI0tWR6R+MoSG09CpB/zAkDHX9FE7f7m2S7PumXEsqLVZfihpY810xuLDUeuJszwx6GXE1e8BckGIC+W5i+IuK8Vp1MxSVDFOmQLk6bWEW2tv1xtx/PSWVfxJAi+oA/qRPocGKoDppkHdVf7v8AN/rj2Kn+D1P9430/fHsVM/ZDZk3Xve/VF7wqUcdVJBNxsZG8eR54UO2vEFbOLCsB3Q1AjqSd7yIw3ZDs5VNPve80gyyq6EkJuNTWMxe8wLTjm/aavqzTnUjxA1ISVMAD714xm407NHO4NZ6R5OroMWlWBB3tO9vXphpy9XNjWy0WOhSxZlIQCJJ1NE2iI5HCyyyoqDawfbnbbbcYbuE8XP2Nk8R8DUqkQeR0tF5BBgkXBvcYeSBwtrEUcrmquYZnqGyrIXYXPQbWHPC9nMuELKN6bSD/AGtt0NvXDlwerRSmp1Uw0Qb/AHeX54CcfoRUV1Mq40sRzP3eU8+mEi/2NHLFOIQ7N9rjRpikWIUSQYGzfCPELe3XBjL5rvW1LPiNrQDPTlPUcsI/As0q11SoAVP9Nwb+E7e4x0PJ9lctSnSWad5cgEcrLA98O31MuONCX294gKjoo2pSJtuYmw9IwuZbLlqiKN2IA9z88Pfb/LUKWVREpqCz+EqBNhLX3OEGhXZGVlkMpkHoRh4ytEZJJnQT2TrPAqMANoXbe088QZ3/AGfyTFST5tP+uCPAO2YzK6Ghao2GqzeYn8sHGqn8Mjz2/XGeXdF4dfg57m+C5jL2Yd4vVT+h54t8O7VaGXWZXY7hl/09MOj6NPjgL57eVsLPHMnQZSadMztqNuvntgJ/ZoUqVB+jmxUpsy33gjmYnlhf4fmTWdzYAWEefvix2U4gBTKNPhMczB9COmBGa4iKeZqrT8Kt0EXjfyx1WyylSLXEc465atoOqm2pXgA93UBUTqF9LozC4N1wvVKNRQFYMrWhWU/DBhr7gybjzwX7PZl6ffC2rS1VCb+OgAxBBsQysRecS8Y0MrFIFOKdekp3QVyUqIDNk1DUByxfrhh/JU2mLiuVMge3L84GLnDeK1KT600yVjxXgH0P6YqVFlv5/PrizSqKrLqXUq3ZeRPSYNv3wEVkrWj9wXiJq0FqVCAxBmLA3I25bYp8ZzCJDk6VO3hmY6Ab4k4JxulWTSqCnpsBY235AYg7R8GetTARgSGnxGLRfcYtrPO/6oUkzqrmCysCrPIkAeg0kWwz8H4oyVKlx8c+XSCBEiItyiRGFHiPC6tGNYidoIM+4wY7MZoOXR2AcgaZi5BJjCJfZpnfX9TomTzqVhAgmLo0E36fjX+EYB9puDqlIijU7on7nIjnEjUg6xbEeWYqKkDUyhbQZnWt1jnEmRil2sqBqqCo0K2gNNzpC6msBt1IGFUFYik630B0MjSgRWUsLatDBZt4dXXywSp5CKhWSe7JBJO9Q/FEHZfh9ScNPEM3TShppKsfDSEAgty5co1E+WBOR4U6iIJgX6353F74MaFnN1SMd35/9WPYufZ2/D9Dj2KfqZ6YM/2h9qj/AP5qLcv6jKT0tTEcoucJvBMqrVVLAsq+IqI2XYeQ1EYs5vhzNUb4DLWOtBYmducYPcJ4CyKfCzlrNAY2F9oNpv5+2EeI01T0D16Ol6iABVqrIB8yIEx+IDEfBn8UEkEiDvuvXflgtxbhVTwkU6pIblSqbGei9cU34dVp1w4p1AGIa6MBP3gTEC/XCWVi6eBfKZFzAA5chOM8d4JUeiQEPhGrl92/MdMH8v2lUhSFS46i3lf98SNx4aTr0kHcBpH12xPUynZM5IRcNYahPuMO3Ae+rUlZD5W+owq8ToaHcLsrkiRHhY2+kb9cGuynGRR7xW1aWhgFIiec+35YpLUTXoT4z2Sq14mqAVJgEs0cuQ/LAvMf7N3prqavSHUmR6bmcFq3aqs1qahRzgSfrt8sUaravFWed7Eyd+k4RNr5KdL2hQrZJkYiQ0GzIbGOYwy9lszmQ3iclPhgmTPKBP1xq+eUnTSSfMgY0XKVCP6j6VPVo2v1BthnJtaBcaTtBriGepof6j63P3RLEevJRivVeqy3Xu15fiI9cb8PUAAUKQZv964IUH3uRGMZrhTNLVnNRgLKLBfQDl5ziNlWVuzdVRmWVjAcGOhI85xW7Z8NNKsjCfGD1iVOK+jTUBkSpmx8/PB7tSRXo06lOGFInWBEjUPoMP47HWwoTxnygJiG0sBEX1x6GAoxs/FGbwzIhB7Ux4Ry5mflj1Sna/6/riXLZAFRbf5Yu5VEyriudnvtJFgqyTb39b/ni1T4DWqWBp9bsb+xXzxLR4AW+FjO+w/XF2n2frE2Zvp+2JxcUV5OPk+CbhnBXooQzLJOwJMRt+vzxNXzDhGGpgepaIg+v54FZZqi+G8qSNuhgz8sFO+d0KVUYahyt73xa/o8+32titmc3JJLMb2k6h9RGMitcOD4gQbCOu0YIcT4LSQSDUmfIes23wI7qHjmD/OYO2Edm2ElLwb+CcVclidQbk4I8o3G4jnjfjuZAZHQ+G0EmWA0mBJtAPPmSMATU/pmDv6mdrX2xZyjvmKNRDJdRK7CQOR6x88dBic3H11DlQq6oqQVG2mJ0yUIPqUdSfMHENPiVwJH4gpvEwYE7b9cBezPHzoKONc/DJuDtJ8rCRbYYIVKd6ag3K6VAk3tf0AE3wVH7M03fgS/xH+TjOMf4JT/AN83zxnB6oTqf//Z"/>
          <p:cNvSpPr>
            <a:spLocks noChangeAspect="1" noChangeArrowheads="1"/>
          </p:cNvSpPr>
          <p:nvPr/>
        </p:nvSpPr>
        <p:spPr bwMode="auto">
          <a:xfrm>
            <a:off x="80963" y="-1020763"/>
            <a:ext cx="2143125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g;base64,/9j/4AAQSkZJRgABAQAAAQABAAD/2wCEAAkGBhMSERUUExQTFRUVGB8aGBgYFxgbHRwbGRwdGxgbHxgYGyYfGxomGxgcHy8gIycpLCwsGh8xNTAqNSYsLCkBCQoKDgwOGg8PGiwcHyQpKSkpKSkpKSkpKSkpKSkpKSkpKSwsKSkpLCwpKSwpKSkpKSwpKSwsLCwsKSwsKSwsKf/AABEIAOAA4QMBIgACEQEDEQH/xAAcAAACAgMBAQAAAAAAAAAAAAAFBgMEAQIHAAj/xABEEAACAQIEAwYDBwIDBgYDAQABAhEDIQAEEjEFQVEGEyJhcYEykaEUQlKxwdHwI2IVkuEHU3KCsvEWJDNDosJUk9I0/8QAGQEAAwEBAQAAAAAAAAAAAAAAAQIDBAAF/8QAIxEAAgMAAwACAwADAAAAAAAAAAECESEDEjFBURMiMgQUQv/aAAwDAQACEQMRAD8A86S3I6aL8yd2QYNHLEIp/sE/w4Xc1V0VDHKlH+Zh+cYbKzf0gSI8I5+XljzWvD1XmCzxuyDff+b4CcPqgMTsAW/IH9MEuNNKe/8ANsBMp94bEtH0/wBMWSwKQb4eIQC3wg/X1xeBvzE4oUWmReBiwNuVjbr9MTZzVEkwJ3tgDmnkAdPL+dcFs1UIECZPkMUMhle9zKpeCZb0Fzt6R74pEzyCLZcUMqJ3cEmf7tvphYIMk9fXz6Ww29savwJYReI2tbCvVY93P4T6WO+2HjgkWT5ddSiDH7j/AFxG9RpvyvH82xjJ1YkXte5672+uLGj7xKibCcKy1k2WqvpECTPrjY0zqM3g7CLfPFOvwqqHFQ1CiDwqUOoyB4bLyZiFnfBrK5eIZgAxu0mbncTz+WEa+SqeaU+FUgFqCDao2/KQCMXabzfkfpOIcvVUVKovepJjb4QMWqREEAER/L4nL0K0rIxU+uPGwM/n+2N6rBm5C/540cqouZLdBz5Y5CyRZ4PmArEEz0vg9TzANidxhVy5Xu+8nwk7je/1wXy1UWg29cWkq0ySxhX7RMj+fXEGa8Qjkf3H7YhRRq9dxiRUHnP6YQ416TG/U/rgnl3tbngS6eKxN8TZarBgz88ccvQlVUMjCN188C+AZpRlgCfgZkPsbbX2OCDAkWbSSCBf5HCnwVzTzbg1HKajIJ3mwb1kDDKqHv4CfHeFCqO9omKg3HXn88ClzwekUmG+Eg+ZjnzgnDVXPmRqm83BjpgNn+DTJUszATYDlPTyw0JV6Nd4wV/jlL+75f649ih9oT8A/wAv+mM4r3iD8aL2ZUmofKkPkGPTDZmwe6T/AIdvb0wq1CC7kb6FEHzLczhxzif0hzgD8sZWUUrFDiqQknqOV/rgNkBLNPK5mPywe4mZpN69f0wuZM+N79J9x8sWXgz9DlXLkQRMETM/O2LWWbwgkXFr/W2NUOpBJmx2j9PIYzSqCCLb/nEc/LEWjTyxSimV89mAAWPT+e+CPYfh/gauwu9h/wAI3PzwAzrGo4pqfiMfv9BhzSie7CK2hQAAF3j1b9MWisPN5JCjx/N95XqHkDA25YHBZGnmcH812Sm6PczIfr64E1shUpkh1I6EXB9DgnKqKFMlWBmLwYH85RiOpmdTmZ8r8uWCmWyBq1kUAwx8R/DpBJY9BAxYzfAESmslqhPwoqFFBtLFzcjnYbYtBpawT3wp8NzbDSNGtEvYt4bnxR95uh5YZMsFYTqF5uB++2+KPCOFCmXL+PWBtKxbxRfr+WI2pGgSyFmQ3qIbkf3KeccxjLySUpYa4/xT9IxROqoeXeNzB2MYnqsdrXibb+ePZJQyTMySwjnJJxoSR6bwcSejR8Nrzvb0jETsSPQdcSza9vb9sQlREAG4x0dZ0vAnSpjuwL/pOIaFbSNJ25e+LSrFMCxtc/kcUq6Aje98eg0qM7VoJ0bxiYC5vyxRytTUikcvU4tISTvjJJUQNzV5/wAvi1RyoeSOWK9Olc/zpi3kwQwF7nChXpvqAG18AM1lKYzSfBDeFhAvO0+4wxvQMmMA+0eR7tBWkyjCfh6RPzwUOF3pARpMC0b/AM2xmjRCmebeZNx0nbfGjIdAI8QgEG382xmlSIeSSQdhG0TIn0OO8Cb/AGZei/I49if2H0x7HWdbOeZPNiSGnZF3PKf3w+cUGYUBqC0ngeJGkE2HwsOfljnrZRtbMgsConeJBiR0x02CF3kgQf4LYE39FEI+fzq1FcaSjC5psBqXr/xDz5YXsoYZt+WGLjGaXxNF58JkSPMEXwNXLLVDNTjX94dJ8h+Yt5YqvAv3TNDOOsxcbnnB64mpV95Nz4hYXBxSpMyGLg8x+YxOiBm0LZmBjYx1nyvhR3O40Eey+RD1DVafDKj1m+GisIjljThuUSnTAW6gbzubScb5hGMQLYukYfXpq9/XnioaHlY+mLNNTG2M5yi6rKLqJsvQTzboBgBoV+P1yqN3cDSQHbmZNl9BYkYYeHcUp5ygBOlhE7akqRYjmL/MWxQzvAiaLUtW4+Iz8W+qBvf9sAMlwurls0yq2w8JXZtiBHOZNvI4omutAS0Ye7IZgQQVMEfqI3U4j4gwVHedlN/OIAwe4jlxpqGPEiav+YAyPRgAPUzhX4sdQSnFnqCfRPEwt7Yxyg4yLxdo9kckAAQTsAQTaRzE7emI83RvI3wSFODbfGr05Imf57dcSbLpg6nUMRcE9YFsV6+ZC+LksW63t+uLVYhQdiCfO088B+KtdQNt/wBvrinErYOR0huRSyKyncbdQeX6YH16Z3M4g4FxCxptMgSPPrGL+ZYAev8AJxuIQleA7K19DRuGP1wTNTY8xgRVWZi5F7A4L08s/dmVYR7CMQmhJx6sspVuD53mMS082dd/TfFKg1rRPP8Agx4V/HH5DEaEsZkIMHAji+aDMaMWKSRcTJixAPri1lK9t/nj3GQTQZh8VMFgDMEjcGLj54FUWg1eg/hWf0hqBk91YGZJWLdLjY4uVGMAxMEb+Zv9MKXD+KhqgrQJVpdb2GzDc7j8sOWhYIGxOOKcsUnaN9fr9cewH+2P5/L/AExnDUTBPCGmo99ym/OAZ2w717A7DpOEbLZYqzsDdHEkLuAAee2H1mkT/PL88SZoarTmvHVhiN95gHrffAzL5o06pIJmB0HPp6YO9rQdWojeY9cLtGkzOoW5YGwB2F8aIeCzD1SrTrjUNIqxttq6x5+WGHgXBiiLWKqzVBpMGyrBJHm07jG3ZvssmWZTVhqxkBd1BAkkdbDflglnMm9FjUoDUp/9SlO/mI2OHog38IlWiNgBA5dPltjdaJ6GD64zk6y1QKiGQd7XBH3TzBF8S8V4pTy9I1KrBVHzJ5ADmfLDpE/NMfYlB3v0j+HEpadwIi+OeZrthUzIdzUFCjTI00VP9WqdwGbcJtJ88LlLtBmDW70VGD+5WOSxPw+2Co7QHI6zmkWb4VO12Uim5vZbEEiCCGHtpLjB/hfFlzVIVB4TJV16MLmD+Eggj1x7jWT72hUQCWKWEi5FxvbCvAp2KnY3i1aoHy7QaekvMHVOpfvTtFo8sWOMVCtcsELLSinPIu/iPnMCMC+H5o5CrJQ+IANq0wJGoRG/3SfWMNz5ZWywZSGP/qFheWmWPnjpacUMvmw6jrtymcbtcH0/nlgS1Qo2tLz8QjeOd9jgtlq4ZZE6TeRb2tzxj5IUaITsoZgkDxWHK0YXs2/9Rp5WHthg4kw1efU3HQ398AqeX1aje7Hl7DfFOLDuZ4eoV9JDCxG3888dCThlMItSudACywnTA8yL/LC52U4UrV1LC1JdcHmSYSet7+2L/aPjQ+0U6R+C7MD1mEm+wImPIY0XeEItpGc9xnSCaCLSEWbTLmNiR933vilRzZZSWOptiWJYny8W2Ns1ThTM/vPO/XFQkgCJGodbSBf546X0HkWJhDI1RBt/PfGM0YYHl6nFbJtz/fFzNxA6+Q/bEfkmvC9QeI/15+mJeNZ8Ucs7HnEcpiDEgc4iMV8gwhidlvJxl6f2iuqye7omXFoLgAos72+I+2E+SkADS4UKLqhsz0FZ/wDjJafTfbywxLV1UVab6YN5II8J/LFLtIpFemRB/pH3KvffyYYi4fmJL0wbOO8UbX2cCfOG98dWmya7cSZJoH4j9f3x7EX28fhP/wAf2xnD9WYbLa8MV1Z6asrNUclS2yhVIt62nni/wfPTNNp1T/PyxS4bm6Ks9ZO8dwvjpr4iOumYmCZgbAnF7hPFctmpagxDTNwVPkDyI3GJTi27SNy5FFdJC522y4WLmbk/yMEeK5SmgyjIqoSlRTAuZoT/APXEPbLI6mJFptF7GBNvfBTi+V1Jk5/GFJET4qDD88W4mR5dSCZy5NUP0WB777+pxbRun8+eBue4j3GX7wwSQIBIAmOc8hMxgbwnjlQ0w7V6RN/CVEX2GpDK/I4pJqJBu2T8ZzCZOoKq1Kas/wAdJjHeAECV/uBO/wCmEXtHxKtnM2qNFOlJ7sxMKASWv961/URbDxmM9lKwJzdNF0qTFSGWFMtoNjqkiRYkEG+EzhFNiWqUQHWi0imQZ0kQDBJ+6efIHpgptK0cqb0gy/ZetVzDUhWYKgVi0X8QlYHUi8YgznDzRZgGWrpuQVAaNpBG+HThD0276vTa9QjWpF0ZFgg+wxUq8Fp5pmCKabvBNVF1LoMyt4Csd4wqnKy/WNEP+zvMI4r0hvIqrY7EBW+RA+eG/X8JH5/LAThPY2nl3V1qVda2DSFEbMNIsZFt8FeLVvBpX4nOkH/qPyn54duzOo0JfEqyPXepA0U7KsfFBJqMCdwJMEfhw98MC1KCQIlQLAcx5YDdocmiJT8PhUd3ttPn+Fl7xT5sMVuHdpaeTHc1SzOsjSqyQy8jsACdvLHLR3VCpnONUxU0trlGKtaxKyotM7jBDKO1Fjrsv3h06H9/LAb7Ma1V6iU0YVKpaSfGul9TACZ2w78L4H3p7yqCVJsk/FO8+XLCypqhdVAviiyARP8ANvriZeFijEp4rSWmZO9thfFihw4pX7iQ2hxGqbqPEp9dMD2wa4qLnnhOONFZu6McEcSyxEibiOlsC83kFarX1U1K+A9D8JPhPLni/kiVYX3IF/PfaMScUC0maoxCqVAMyboSAPk30xWieAZ1VfCSI3DOeQGxItI688CWrqyHT8Kmxgj8/L8sVM7nnzT6UUinNl/ViLR5YvplgilfaSd+UxyGGaSA7aIsnmDOL1Wr1PPr+mAlMwfQ/rgrTeR7Ym0TZ453SYtpQGoRe5SSAfLUR8sF8sO5oJT2aNTnqzXa53vb2ws51vDU66GHuII/LBjPZ/wqywdV1vIn/scJWjPyiXigZ1D7ik2lvIVPCfkdJPrgOzNrphTpJa0mwkFSPT9hg3Vzrd2MsgSWTXVdtgGINhzaY+mFhcuzyCRqTb1nfEl7p6vDBrip+MLf4dV60/8AOP2x7Gn/AIhP/wCLT/yjHsNYP9eBni2XOUrGpRbQrs701jwhkeGQXuCLx1GAHDeIA1G+FRUdtQAsA5vHOL6sG6/CMzUpPUfMd4tIO4QhhOlwH3sCQWM4uZDsDl69Naup0JEEIREj7w6BhBjFlOMPTA7ngDpdoKxA1V3MTEmb7TB6jF5+2mZ0r/6VUIwKllMggQNiJseeNOL9gioLZeqSq7pV5ejj9RgdluyOeK95ppilBJc1RpAG9hJnlEYtDk45Ik+OaNc/nKuYcPWeYFhAAXlAGKNVkB8PhM/Epg7Ty88W+0fZfMZKmr1XpMrNA0MxuRNwyg7YWqcta59MVuL8JtNMK0snUry5qIqyBqYnfl4VBvvywT4RlqqVVK1EeDBglSV5ghhDL1G+BPD813VQd7BpuAtVZPwciOjL8QI6RzwwcM4SzZkUSNRVvFB06lAmQf7hBn+7EuvqsZOmVsrx3+prpsquZ1BrAj8LH4Sejb4cuDcVhEWlS7qiEku1Ms5qEww0oRZT94g4W+3mXp5fuqNMJTCqXNNTJVix06mNz4TONeCdpmIJqksNUsYnxRAHQTpMeuIyTirRpg1N0zoXD8+KqkgAMvxAXHqD0tHriKiddV2IMJ4V9fvftgJ2bzyCuSdNIVC0LqEFhosDYXIJjyOGXKppXSRcmfcnfBjqsSSp0aZykWpuqhSzKdIO2oXE+Uxjkee4fVpNFUDUw1TqDSCN59vocdgckHofb54WO0HAFeurggmNSUvxeMtJabLLG3OI54aLoV0xaztOpl0UsiA1ApNmDTpBnWDvcW88PPZTj616SJUlammAWEd4B4ZXqQRcDnis/AWzPcrmBKq9UtpsPHTOiBJiGXrG18COH9hM4jg97RhJ0Esxgkg6lUDwNIB6YGJDuV4xrzOV/wDO02G/dEn/AJSVH/VGJq1ATJucVeEZw1KlRawVK9JVR1GxALM1QdVMj0IwA4n28WHWkhEbOxHzAwVH6EdhriObFFdpIBIQAkn2vbFLtFXTMZdRs0o+kESJBBUgXm8+2E7J8NqZysSxcr952PX6TzgYI5fIrTc0/GGTmuq0XDkSAQRvhJuvCnFx9vSzw7JBBEaeon6mN8TVIM9J6cxviTLqtaWWpS1c2pmZH9ym+Ic1SqJOpWI6j88BSsr0oD5kQx87+/8AIxYydfl9MVqx1b7j5+uIqFU+Ujz588MzLODTCWaoErPLfmY5XxRydQ6TQaxUlqZPTePXfF+jmJUzMR/NsDs9GrUpkqJBHMKJ/QjAF9RcylCe8Ip1an3v6dQKRsI0N8V4Njtj1Om6OjVEZA4sT4TPmp2MWxH9qKgqKvdq7CCI8VjCzvF8V+Icaes/d61qHwrqB3Ikz1m+JuNs9Hg5n1SDGlf4B+2PYo/4HmPxp8zjOB0Zq/IMPCM3oUsYK6akg3le8Mgj0xF2aP2evVy8eCZRvusp8VM3II8DRA5g49l6f/ln8kq9OVQ/LFPjWS0ijWQOSB3bFWJtunhIvB5jaMPP2jyohXjhZQw2VhPlj3D6g/wxk/sq/wDUeWNuKVg9BXtcTbaeY+eIeHZcnJVBcytQAAX59PXCcS2i8/5BH+1fPA0spT56TUPppCj9cc9yqmcFu1uYernHD27vTTA6KigAfriLLUgo/wBf2xvgtPPkylmehvjofZDLv3SZorqcqtJJsJCfE3kAB7DCdlOEvnK+mmLbs0fCo3Y+nTfHXuFU0poKSaWp0llWB+FYAhv7viPpB54SeywpHzTlvaF3r5uuzQTq0mNvDb5WwMzNM0T3YZjqjWo2N5W3M88G+CcOfN5iqU2LM2o7CSYJwG47wmvlqxFZTJNn+6/mrc/TcY5teCpNai1S4uTQalaGIN910mbedsdT4NnhWy9KoTLaQGP9wsdusTjlCZhXVWem2r8akDV0DKfvDaRvh2/2ZVi9OrSafBBG33iZ97YEo0rQylb0a33vb9MInaOtVo1aVcf+4swfu+IsFtt4SvuDhv4rVGh1B+PwDfdjp5+uKfHeFfaqRRfiW9MTAkCN/T8sIsOZX4H2t+0DSVK1CYBkbj9LbdDg8uaZZMQ8wFN/Edo6i84SuzuTGVrK2YcU1JOoGNOunO56iQR1BwX7Q8ZNKiKoAIqkmmR5kiD/AMoBBHInBeneEXajilOmtNabRXpf+6OUg6wY+MMSTHKxwgNW1ExHp/2xpUqtUb+QJ6c8X8pwypU8NGm9RpglVmJsJPK+GyJyk2dC7PBWylEoAo0wR/eshyT11XnzxtneE06gBrAQvPaOUSDceUY34Dk0ymTDs0IR3jE3jUAIgenzxItA1yHf/wBMXRes/ePryPQ4m1Y99SjW4fTeNNN1ZbK6AKwHS0WjkRiquZr0p1L3ijdlUhwP7kO/qs4YAeQH0B/MYgrLM7/9/I7YSUEMptAqjxqjVMHST0YD/wC18Q5/hWXaZK0z1U3+WxxjieSpzDpTYjruOd/bAjN0qCJJCoBzBYE+kG5wFF/BaU01pfPBMqBetVtz1Ae+0YBP3bu32ZatREHjqNAAkRAteTgTmM+1dhSQ1CpMAHxE/MY6RQ4UiZbulsNN4F5iST5zgy/XBYxU9FvgvZcZlKdSqzaQIC8rGIHQYrZwU6efSnRECkALfiO5nnEge2CHCOIvRByx8Mt4GYRvcj15jCWM6RXLkgksSeu/PzthYpux7UaOg/4fX/Ef5749gb/4oH8Bx7B6mr80S2naOKdWmlBipVlEa2I1ktJAQ2BMcsaomdzVAUhQREkMGYlWJUeEBTeSbct8HMvKZUkcsu/QXLses4u8Gju0PMAfMW/PA5HtnnQWCnw3NM9FwSZFwpEFTs4tazfvfE/Eu0By3Cwqtpq1ajBdtWmfGwtbp740zdFctnXVixpv/VAMSQfjjqRBEemFillqmazBIhQWOkt91TMBQbAYeHvYbkfaPUEUOG1KpsDJ6ySdvUnfB2l2IK6e/qHL954abMAwLkwAwBlQesHzjHQOA9mkpiQo1QJbcnrJ/TBypwmk7qzKpZD4DGwuY+ZPz8sPbJKKQh8I4tmOGkUc4qigxjvKYGpDcaiQJZY2N/XljHaPir92uVoDVUzADMREkG9yLEEFSGGynTywy9peG01yoSqXddagTchQbhY+9pkSZ2wtdg6S0cuayialViinfTTTlHKWJnBQrWjLwTJLk8ulEFS4Euernf2G3tjaulOtTNKsutG6+WxB+6R1xmQxkm/OBt+uIhVsTOwMT6dN8cETMz2FqBS+WqLVpsTpV/C8A9T4Tcb2nDD2H4dVy61WqIVLxAJH3ZJ2mN/pi9k6fd0kjfSIt8/Pni/Rqnnf5enO4tOObdULSKuezUu3hI0MpJ3kwpDeUTjfJZwadcgKLliYtznAuvlStTxs1xpDPdXG8d5uHiBB6DCzx3LBiBBnY3InnLDkdJGFi03TLTjUU0bduOOUswJpqZFQHURGrwMpIvtZcDuJcfqVkp5chAKPhBB3EALM2m18RVuH6VM/d8XsPOQZg4xwbJh6pUsSBVUTYeGYJ/y4pdEqsmyKU9aio5przbSTA5wADfD9l+1GRRQlLvdA2C0zfnMkiTsb4I5Tg+XWIo0yPxFQfe8zipQ7U5E1RSR0BJ0ghQFk2FwI3wG7+DvClneM069B6VOhXIlmQwIBnXBg/DJYehxfpcZapSRky7FSoAIdQJAgiCJERi9lc7SFI19R7sTJ22JBX1tGBXZhWFBm2RqhKA9OZ/Ie2F+StXCzc5ivt3AA6mr/AKYip8QqKb06Yn+5j+QOJ83xNAWEiEWXM7TsI6nc+2KaZ6lWUlSfCfF1A32N9sNRNUnTBtWo+qqWYEhwLDlp8O8XvB9MK/a12lPwgRYR4genoRg/lahqmppGo1HlRMWE3JOy3H0xJS7Ml5+0sKSmItqUxtLT4b4m5KJeULB/YLhwIeqd50r12vGOg08oFUfWcA6g7mkVovl9YspKOoBi0EsVJ23OI6uczqwiI9WILMxuSwvAG4nkoOI3GWtjqVJJE/aHhSVqbEKNaiVPOd4sfljl+fyZVzN5v64auL8eqUSXhUdiQQDcnnMibcifTC9nmNWgtWZIYo/kdwbdQT8sWgqJ8uoHax1PzOPYxqHQfM/tjOK2iFs7CaZ+zVRa9A/Uvz54rcEzTAlZMH1tjOU4tT+zMhYBhSYKZBDWYgA9b88RcAQlxsFkef8AP9MZeRGjjdpgLtX2n/8AOKgAYUZHKdRiYPlH1wxdleEKxdiBvKQPh1SzLExYyPQjHPM2uvNV3In+qxF+rEjztgrwzimYTx02Ph3Cm8cpBADdb3g4ssRK2zsFOnpAF8aq8ybaTBBnlEH6jFLs7xb7Rl1cxrB0vAiSNiI5G3yxX+2oCyIwGp3JtOlQYYhRO7CwjngpC2S8RotXp1UgiUYKdoYqYud3PTlha7H5MLkqSuYZWckRBB1kFTPMQJvzw0in3g0srBOjWnmNQuTe8GB1BxrxDha1EISEfcEACT5xvO18cEEVGAOmbeYxFmKwFN+Q0kXtciNzijVzZmCCHBgjmD7YTO03GTWfu1PhUwL7nmT1vPywyFY7ZTtPloVO9UkAC7RsI52xU472sFJxTorrYiTdhHS+zThHrdmqq0hUOnSTEAkn0sCPbB3sdxkMGp1SCUWVLR8OxU/ngpxfgerj/QwDivf5WoXVl8NwVIukNYTe4scQ8dpKK0tChgCPVbT5mI+WNslU7xdLOmqsDDMJFNIm3MtEHznFztJmqdJadXWKiU2hyi7BhCzJsSwHPEXfa0VTXVoXqWQaqwVFIBtLAxcxsRMc8B+J8EFGo6tLFDpJBMMBBBHP4GU36HD5w7jdGt8CsCRrLErsGWbTM+L6YGdvuHlWSrEav6bXNyolPSVLL8sNKzuP2hi4JmVqUqbKBBXQw2EqNJFuu+EftD2NOWYsGmgzDQSVG/3SCZkDmPLBzsHxhFp1KdR1WPEpY9Bf32ONs2tTP1i1PStKmsKagIH7amPnYAThZPB4R/bfAFmM+zoKbFQqLpRVsoEchzJPMzhqzXFadPLoaY8AQaR5xb/5frhVzSFCVqjQ62YG29wZ2joRbFjhivWpaBIUGNV+sgA7YnCT9Zp54JpdS5SVTRNMnXUqCW0+I6jeTaw5b40y3ZqvDa3FNWEMANbEbxawv54McO4caC+DQY3lYJ6y4JI+WLGW49TZWIBDUx4kJEgjYW3BMAEeuFlyzeIzSglKyrwnIin3mmBDaFneFsduZMnGr8cptWNEX0C5NgbXGMqxClnsZJseZu3nuYwg8UqacxU0WAa2/QTfDRV+lXg75fjS0zoYCpSuV5kBbkSb2WYHlgjnaAUg02I1LqWfEIETE35zvjnVXiZaATMSTsbQQBHmWwydnM6xrUKd/wCmp1WOx+Ffp9cTnx5ZGT2kX87wD7TXV8wivTVTdCfET8MxcRipxHs1Qp0KgohgGvDHV4luPi2sYwX7Qcb+y6FBhnNz+BevWcRUKQaSzE6vvFpk8sV4k3G2SctwUdOR/wB0P/2HHsGP8CX8P1x7D0w2yjxLKHuWZVaGEk+Ez6qvweV8Zy/Dc/o19+iLA+F19vhXfBPivdIuusWYsY3bkPwqQIjrOBPFabJRY0H8FRY25HzPOJHUY6mwKSSFUEu5JJaTdiZn5/nhs4dwkimwRCXF9WvwzaB8rbG2F/KgLEiRbYAk8+tumGnM8ZNLL0qSBQ1SmWJmIYteBNzuPIYeSrBYsl4Bxj7A9TvKLDvBC6YPiUEhbRN/Kb4Hdju2vc1Atawf79iZP4j0mbjEeWzmtFouAwqTDH4laLAHne+84ocD7KVc27FT3dIHxVGFpO6r+J+cTgxdega06/leKK+xtyPUHYzti04wm5bs4uXCijUzCkCIY6lbzKkAr/ynF/h/aMI/dVVcOT4d2UgDk0beRxzSYd+TftXwowMwm6R3lt1n4vVfyxyLJSXJiSLmPXH0DTqq62hgR7RsZGOTdqOy5yubBSRRqtKk3j8akHeJt5RhbGWMtiqlGnSYipUVxJUKDJUzH9pg+UgYCVOFoM7VWGNNAzQBMz8PpcjBuvlszlQo0pVpNdSVYATyMGxnadxzxLR4l9mNd69MVS/dkLGkamJB8VyAsD5jCRTTL8j7RJ+yvB3rN39anopU40KRGorEQCNtr88Ee2WfpU6fdBdSvUhlXfTTAYjl4Ze2DL5pqNMGtpUW8IaYi+nUd50iPfHOOL167CrULxTF7XBO8W2JJM+UYrFGeTbIG4UzVXr0oKclnxeIRpC7wPXpiSt2jdqFSjUVWNRg4Yk6lZQNNyb/AAx7nACnnlBG4jnMEe4ON6LAkMCSZ6XPvzOHa+wRl9IvcNzCq4YgkT4h5TcXG8E46UnGEKhwuimqxS1QBGxaxmeVxynnjldJCjwQRc2M8/S/0w3cEyLVQO8kpTEKOU3PS8T9cZ7S9NTi5LAqeEJmCKlYEqvw6ufrsYnl1xYznEKWXQSI/CgHL5WwO4lUqaSafhA3Y7CNgBtM4U87l6kh62pgxtDAyeam9j5YVJSdnSvjiF8z20qGdCk9DyEdcU+E02q5hajBRF7Te3/bG2eompToBtIXQRtzLeKbSCFAMeRxd4Pw00qnikkAlmPQWEeR3w8lFIWPeT0u8VzuigZPxMY9vPzOFXjXAK6nUwB1fhuRPIgiQRtjfiXEe8qarBVICA3Prv5TjbvGKszklt5YkkjlEdcdBJLWHkbm6iCKYZdwR1kH9sN3YZAahYxYEkmN/MnAk5mVBZmBiAdxPnviCvnqj0SE8O5qBbagPTl5YMl2VEnCUEmwl2z44tbMyhDKqwPON9sE+y9WsKfiJCxCJBJvJkzy6YXezdcB9JHxXHqOXpfDplKZaFG56nbqT+2GS6qiaVsz4utT5f6Yxiful/3g+S/vjOF7Ir+JiBxOrqq1d9SvIudrACNtpOLH2oBWgnRUhhuIYR90je5wOXOEuG5mxHUxCm07TO2LOXqaQNiaTaojcTPKJEiMNogzHs33oalQTx0qQYmYLVDB0zyOgEAdThTzGeJCjY09gAbARJmOZBOOt9mOFPSU1HOpqvjYARJNxuelh6YD9puzKZuuJU0mILMwVZImFBCkyx8V5uBthVgXXwIVQE69O8hwOnWOe+OjcNzSZPhtFmKlu71oDMFqjE9Itqv6Y54aHdEhjLUWKtvOkkrseQsY9cNPZDMBqRVyFWhPisCUa4E7gTO3ljpXWDQS7abL2izFnqFmpkxBUKPPSORAxpxHM6KhRjs0ggwVjZvUYxnO0GScjUa7ANKtus2kwGvsJB3wL7UcUSqV7oghvE1QSdR52IseoNxjuO/GU/yZRlXRUPHZztNTrqAY70fFFtQB+IbfLlj3bcTlWgEsGUpb7wM4WOxfAlq0+9MyKhAPNSApU73EhgR54P8Aa+syUUa0ioOcTI+cYb5My0R6/Ds3SZczU1sjnxkMJIJuIIj0EYucb4vRai9IJVkqBqYAQA4aQALkxy64zS4u7k+NSV8SgIWDH8JvMeY2OKudrZivmVpqGpaYnxfAfiJLC2ry3wt3IqkksLHaDtbmKqhqlJaSE+EkNuOYDG588Bslw9M1INYAqpP9RtI8oBN+mLHaqrXNCmuYLO6VXCuTJZGVSPEN7zve+AvCKoD+NQU5gg7SLgDnh39gi9r4DWW7No9MlGVqgiVkFQbyCxPyjAfMZVw5VgJFoWDHoL/nghneLO1qKlaSbaBAk9SBucD8pQaowVQNRMW87cv2wlP5KSl8JBXgWSeu+g6vDdmJ5fv74eHzNOnCTpVRz5Ael5OBNaonD6IpqA1V7taST1iNuQwscRzlQtFaZEHSOjCQZBucTq2Vvqhqqdo8tUcKWQUqewaTrY2B2uB+eKa0Uap3dMh6VSWgT4YkkgkSCI9wRgRw3jz0SWFKm8rp8YBA0mQRIsf3wWHa2KneGigOnQo1wAJkgCIucVUUQc5HhkjTfuqjEI8eM9ROh/UGx8icW+LrUp5PxEF6hVbcp2UdYA3xjhrvnn8VNFpJBMFjJGwv9Y5Yg7X5498FL+FBqCiBDGQNh/2wkq7UV7PpYv1mUBVcJCjTtOpjdp9h9cR8OzaCoVNluATeDsNthjXSrkeLYbOAQP8AmW49xi7S4ZlgdVaspP4Ek/UcsVk4tYQ44zUrDHAzTXLq1Sgjaj4jpkw1wbrMRtpPtgfn+E93UcBHCEeFypgBhsfr9MEsmRT0NTE0pMPdtMxbSLgSPbUcFOINVpKaoUSG0sag0l5HxKQx8IHJx8oxKCp2aJxi0kxO4Pwd+8VmgLPWZ6AAYdK1b7OoRATXqCFUDb35ATz6YCcDCipUrMf6KHVAIMEnaJ2J2wUSqR/We7Vh4b/DTGy+p3tvh2rdEIrppS/8OZz/AHtP549i/wDa26H+e+PYP40N+VlejwXL/Ynp1DSasurRUWCQVuFPObDlF8LBIanTbz0Ec4YSpvN9QbB3hNdqpWlTBNQHW58NoaSS0A6dXnhf7Q5M0a1YDbV3i8rEkxY/3YnGWickUvAv2I7S1qedWk1RnpuSjBmkARKsJNoj5YfK/EUY1KvxKRG5BKoIAUReSSdxuOuOS5RS2YoshuxG4/zb+ROOjZbOI0B4V1mCou4AGhQsQTtM7RPPDSZ3Fx3oC7UZNkzIZkVFzKRvcFBF+jXki+FUZogaQYDeFxe5QyptBO04be1ZqVqeupq1U7oLFbETY3U+finCi9UzIFmioBuJ+8OfngxdoM4uL02XImoCxbSADeN45AWwy8E4EWpOXAtpO5+K8XWGVtO5Eg+eLGS4PUr0lelR/pn4bge8EiUBFz8sMX2KnQXSPExuzEzLDeBaBNrYEbbKT6wVplPsxUFCo1GRfxjxEghhJksNwQb4Bdve1IaoMvTjSpBZt79B88Qdt81Uy9elUpsVL0YPsx6+RGE5KhaoCTJLCT6nFKMbenRez3ZPvCatQsEPwrzI5ExcX6fPDLmjlcpSNR1QKLXgknp1J9cAMrxtqSKQNUaQROqNpnnBGAfabimqpQUnVTVma3OX/wD5i3rjq+yibeFviwGd094tPLoPEsDVVIjcoPu+v1wGr8ITTpQEATdpm5BmwsbYL5HNqsDcubnebA3+eCjChrPeMulQDDNEkifhmWt0Eb3xnc78PQXHGMRZynA61UgU6iQPwybcybWP1wYyVDL5KS1UVK5BkkbRuB0998EM5xfXFPKEMSbsBCIPe04EVuz9JZ16qh3nVpn5YW/s6nJYVadQ1FqV6gMmQnRQtuXOefrgbxAam7yBB8Mm+wEX62IwefMlMuO7U90Q6wASB4SxueYmfY4DZugBSQqxIKhiNuo9QZBOCrs6SVUV8vpc3Ei0j38j0w4twDJgz3SBSJnvGNvKXub7YSDUDWWRz2DfoDjNLJsT4JLcoUg+wIvzNumKxrxmecWdQy70aVONIpBfuHygbCQWNvngB2g7PUjl6lVlPfwX1SZF50wGjwrA2642XiVBNDs7moo3qrUFxPigjTMk3jHqnHKLBtVRYIIInkRGGUEiE+VgPI8Fp16VjDgbxMH9QcUcvw+mrmlmA9OoD0JBB2I6et8EOzmepUWJdpvaF1SBa46R9cHuJZjL51QiZWszL8NQEJoO+5n/ACnfCtfI6bvBap5sZU1KanvBIKHVESBeB/piVteYQu1ZLGe7k782gem5xf8A/DxWlozVLSsylddJKE8n6qfPG3D+xzI0tWR6R+MoSG09CpB/zAkDHX9FE7f7m2S7PumXEsqLVZfihpY810xuLDUeuJszwx6GXE1e8BckGIC+W5i+IuK8Vp1MxSVDFOmQLk6bWEW2tv1xtx/PSWVfxJAi+oA/qRPocGKoDppkHdVf7v8AN/rj2Kn+D1P9430/fHsVM/ZDZk3Xve/VF7wqUcdVJBNxsZG8eR54UO2vEFbOLCsB3Q1AjqSd7yIw3ZDs5VNPve80gyyq6EkJuNTWMxe8wLTjm/aavqzTnUjxA1ISVMAD714xm407NHO4NZ6R5OroMWlWBB3tO9vXphpy9XNjWy0WOhSxZlIQCJJ1NE2iI5HCyyyoqDawfbnbbbcYbuE8XP2Nk8R8DUqkQeR0tF5BBgkXBvcYeSBwtrEUcrmquYZnqGyrIXYXPQbWHPC9nMuELKN6bSD/AGtt0NvXDlwerRSmp1Uw0Qb/AHeX54CcfoRUV1Mq40sRzP3eU8+mEi/2NHLFOIQ7N9rjRpikWIUSQYGzfCPELe3XBjL5rvW1LPiNrQDPTlPUcsI/As0q11SoAVP9Nwb+E7e4x0PJ9lctSnSWad5cgEcrLA98O31MuONCX294gKjoo2pSJtuYmw9IwuZbLlqiKN2IA9z88Pfb/LUKWVREpqCz+EqBNhLX3OEGhXZGVlkMpkHoRh4ytEZJJnQT2TrPAqMANoXbe088QZ3/AGfyTFST5tP+uCPAO2YzK6Ghao2GqzeYn8sHGqn8Mjz2/XGeXdF4dfg57m+C5jL2Yd4vVT+h54t8O7VaGXWZXY7hl/09MOj6NPjgL57eVsLPHMnQZSadMztqNuvntgJ/ZoUqVB+jmxUpsy33gjmYnlhf4fmTWdzYAWEefvix2U4gBTKNPhMczB9COmBGa4iKeZqrT8Kt0EXjfyx1WyylSLXEc465atoOqm2pXgA93UBUTqF9LozC4N1wvVKNRQFYMrWhWU/DBhr7gybjzwX7PZl6ffC2rS1VCb+OgAxBBsQysRecS8Y0MrFIFOKdekp3QVyUqIDNk1DUByxfrhh/JU2mLiuVMge3L84GLnDeK1KT600yVjxXgH0P6YqVFlv5/PrizSqKrLqXUq3ZeRPSYNv3wEVkrWj9wXiJq0FqVCAxBmLA3I25bYp8ZzCJDk6VO3hmY6Ab4k4JxulWTSqCnpsBY235AYg7R8GetTARgSGnxGLRfcYtrPO/6oUkzqrmCysCrPIkAeg0kWwz8H4oyVKlx8c+XSCBEiItyiRGFHiPC6tGNYidoIM+4wY7MZoOXR2AcgaZi5BJjCJfZpnfX9TomTzqVhAgmLo0E36fjX+EYB9puDqlIijU7on7nIjnEjUg6xbEeWYqKkDUyhbQZnWt1jnEmRil2sqBqqCo0K2gNNzpC6msBt1IGFUFYik630B0MjSgRWUsLatDBZt4dXXywSp5CKhWSe7JBJO9Q/FEHZfh9ScNPEM3TShppKsfDSEAgty5co1E+WBOR4U6iIJgX6353F74MaFnN1SMd35/9WPYufZ2/D9Dj2KfqZ6YM/2h9qj/AP5qLcv6jKT0tTEcoucJvBMqrVVLAsq+IqI2XYeQ1EYs5vhzNUb4DLWOtBYmducYPcJ4CyKfCzlrNAY2F9oNpv5+2EeI01T0D16Ol6iABVqrIB8yIEx+IDEfBn8UEkEiDvuvXflgtxbhVTwkU6pIblSqbGei9cU34dVp1w4p1AGIa6MBP3gTEC/XCWVi6eBfKZFzAA5chOM8d4JUeiQEPhGrl92/MdMH8v2lUhSFS46i3lf98SNx4aTr0kHcBpH12xPUynZM5IRcNYahPuMO3Ae+rUlZD5W+owq8ToaHcLsrkiRHhY2+kb9cGuynGRR7xW1aWhgFIiec+35YpLUTXoT4z2Sq14mqAVJgEs0cuQ/LAvMf7N3prqavSHUmR6bmcFq3aqs1qahRzgSfrt8sUaravFWed7Eyd+k4RNr5KdL2hQrZJkYiQ0GzIbGOYwy9lszmQ3iclPhgmTPKBP1xq+eUnTSSfMgY0XKVCP6j6VPVo2v1BthnJtaBcaTtBriGepof6j63P3RLEevJRivVeqy3Xu15fiI9cb8PUAAUKQZv964IUH3uRGMZrhTNLVnNRgLKLBfQDl5ziNlWVuzdVRmWVjAcGOhI85xW7Z8NNKsjCfGD1iVOK+jTUBkSpmx8/PB7tSRXo06lOGFInWBEjUPoMP47HWwoTxnygJiG0sBEX1x6GAoxs/FGbwzIhB7Ux4Ry5mflj1Sna/6/riXLZAFRbf5Yu5VEyriudnvtJFgqyTb39b/ni1T4DWqWBp9bsb+xXzxLR4AW+FjO+w/XF2n2frE2Zvp+2JxcUV5OPk+CbhnBXooQzLJOwJMRt+vzxNXzDhGGpgepaIg+v54FZZqi+G8qSNuhgz8sFO+d0KVUYahyt73xa/o8+32titmc3JJLMb2k6h9RGMitcOD4gQbCOu0YIcT4LSQSDUmfIes23wI7qHjmD/OYO2Edm2ElLwb+CcVclidQbk4I8o3G4jnjfjuZAZHQ+G0EmWA0mBJtAPPmSMATU/pmDv6mdrX2xZyjvmKNRDJdRK7CQOR6x88dBic3H11DlQq6oqQVG2mJ0yUIPqUdSfMHENPiVwJH4gpvEwYE7b9cBezPHzoKONc/DJuDtJ8rCRbYYIVKd6ag3K6VAk3tf0AE3wVH7M03fgS/xH+TjOMf4JT/AN83zxnB6oTqf//Z"/>
          <p:cNvSpPr>
            <a:spLocks noChangeAspect="1" noChangeArrowheads="1"/>
          </p:cNvSpPr>
          <p:nvPr/>
        </p:nvSpPr>
        <p:spPr bwMode="auto">
          <a:xfrm>
            <a:off x="80963" y="-1020763"/>
            <a:ext cx="2143125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8" name="Picture 14" descr="http://t2.gstatic.com/images?q=tbn:ANd9GcRlVEI9MMKpwtzylGlO3fBqJiHBwZxNk9T5DVeYOTxqTE3wUD-Wb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5100" y="0"/>
            <a:ext cx="2628900" cy="1743076"/>
          </a:xfrm>
          <a:prstGeom prst="rect">
            <a:avLst/>
          </a:prstGeom>
          <a:noFill/>
        </p:spPr>
      </p:pic>
      <p:pic>
        <p:nvPicPr>
          <p:cNvPr id="1040" name="Picture 16" descr="http://t0.gstatic.com/images?q=tbn:ANd9GcR3eEBtLEjYutObpJ8u2glWDmSGWWnXYxJrvLTKb2sED4WPQ2Oew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914400"/>
            <a:ext cx="2057400" cy="1540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21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Thomas Jefferson (Challenges Through his Presidency)</vt:lpstr>
      <vt:lpstr>Barbary Pirates </vt:lpstr>
      <vt:lpstr>Louisiana Purchase </vt:lpstr>
      <vt:lpstr>The Lewis and Clark expedition </vt:lpstr>
      <vt:lpstr>Slide 5</vt:lpstr>
      <vt:lpstr>Tension between France and Britain </vt:lpstr>
      <vt:lpstr>Challenges  </vt:lpstr>
    </vt:vector>
  </TitlesOfParts>
  <Company>MTLSD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Thomas Jefferson (challenges through his presidency)</dc:title>
  <dc:creator>mramirez</dc:creator>
  <cp:lastModifiedBy>mramirez85</cp:lastModifiedBy>
  <cp:revision>36</cp:revision>
  <dcterms:created xsi:type="dcterms:W3CDTF">2011-01-28T18:31:31Z</dcterms:created>
  <dcterms:modified xsi:type="dcterms:W3CDTF">2011-03-07T18:56:57Z</dcterms:modified>
</cp:coreProperties>
</file>